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72" r:id="rId3"/>
    <p:sldId id="257" r:id="rId4"/>
    <p:sldId id="258" r:id="rId5"/>
    <p:sldId id="259" r:id="rId6"/>
    <p:sldId id="274" r:id="rId7"/>
    <p:sldId id="260" r:id="rId8"/>
    <p:sldId id="270" r:id="rId9"/>
    <p:sldId id="273" r:id="rId10"/>
    <p:sldId id="271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75" r:id="rId19"/>
    <p:sldId id="268" r:id="rId20"/>
    <p:sldId id="26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6FE675-62F3-E84D-9488-74C00967F551}" v="18" dt="2023-04-05T13:39:37.9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76517" autoAdjust="0"/>
  </p:normalViewPr>
  <p:slideViewPr>
    <p:cSldViewPr snapToGrid="0">
      <p:cViewPr varScale="1">
        <p:scale>
          <a:sx n="47" d="100"/>
          <a:sy n="47" d="100"/>
        </p:scale>
        <p:origin x="139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1ACD8F-4267-4A9B-8858-9136BB6B6882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11F7BC5-93A8-42D4-A8FE-BB8ED39C43CB}">
      <dgm:prSet/>
      <dgm:spPr/>
      <dgm:t>
        <a:bodyPr/>
        <a:lstStyle/>
        <a:p>
          <a:r>
            <a:rPr lang="en-US" dirty="0"/>
            <a:t>Over 4 million podcasts worldwide</a:t>
          </a:r>
        </a:p>
      </dgm:t>
    </dgm:pt>
    <dgm:pt modelId="{8C296A7F-4E52-4D49-93B3-F80F8728BA09}" type="parTrans" cxnId="{4C70DDCA-3A45-4AAD-ABDA-B8BDA9F1EA89}">
      <dgm:prSet/>
      <dgm:spPr/>
      <dgm:t>
        <a:bodyPr/>
        <a:lstStyle/>
        <a:p>
          <a:endParaRPr lang="en-US"/>
        </a:p>
      </dgm:t>
    </dgm:pt>
    <dgm:pt modelId="{0A9E93E6-21CE-4BF2-A21D-E78D3EB37A83}" type="sibTrans" cxnId="{4C70DDCA-3A45-4AAD-ABDA-B8BDA9F1EA89}">
      <dgm:prSet/>
      <dgm:spPr/>
      <dgm:t>
        <a:bodyPr/>
        <a:lstStyle/>
        <a:p>
          <a:endParaRPr lang="en-US"/>
        </a:p>
      </dgm:t>
    </dgm:pt>
    <dgm:pt modelId="{AAA2B9EE-56FC-44D9-B70C-5F31B6EAD9CD}">
      <dgm:prSet/>
      <dgm:spPr/>
      <dgm:t>
        <a:bodyPr/>
        <a:lstStyle/>
        <a:p>
          <a:r>
            <a:rPr lang="en-US"/>
            <a:t>Only 720K have more than 10 episodes</a:t>
          </a:r>
        </a:p>
      </dgm:t>
    </dgm:pt>
    <dgm:pt modelId="{57C42DD4-5337-4F40-8D5B-EBD32D08B603}" type="parTrans" cxnId="{8B47034B-8769-4C61-AED4-0B0D4A96C3E1}">
      <dgm:prSet/>
      <dgm:spPr/>
      <dgm:t>
        <a:bodyPr/>
        <a:lstStyle/>
        <a:p>
          <a:endParaRPr lang="en-US"/>
        </a:p>
      </dgm:t>
    </dgm:pt>
    <dgm:pt modelId="{DF992F32-DD9B-403A-A9B8-7053B7377F31}" type="sibTrans" cxnId="{8B47034B-8769-4C61-AED4-0B0D4A96C3E1}">
      <dgm:prSet/>
      <dgm:spPr/>
      <dgm:t>
        <a:bodyPr/>
        <a:lstStyle/>
        <a:p>
          <a:endParaRPr lang="en-US"/>
        </a:p>
      </dgm:t>
    </dgm:pt>
    <dgm:pt modelId="{0DE77AD7-365C-4A05-B24E-03BAEAF7128C}">
      <dgm:prSet/>
      <dgm:spPr/>
      <dgm:t>
        <a:bodyPr/>
        <a:lstStyle/>
        <a:p>
          <a:r>
            <a:rPr lang="en-US"/>
            <a:t>464 million listeners worldwide</a:t>
          </a:r>
        </a:p>
      </dgm:t>
    </dgm:pt>
    <dgm:pt modelId="{0C0B9C14-4E0E-4921-A31B-4ADF7E9BA75D}" type="parTrans" cxnId="{22332CAD-4CBF-4CD8-81E1-8B752ECAFB71}">
      <dgm:prSet/>
      <dgm:spPr/>
      <dgm:t>
        <a:bodyPr/>
        <a:lstStyle/>
        <a:p>
          <a:endParaRPr lang="en-US"/>
        </a:p>
      </dgm:t>
    </dgm:pt>
    <dgm:pt modelId="{3ABDDE3D-E1AE-4EF9-A2DF-6A571D1F9716}" type="sibTrans" cxnId="{22332CAD-4CBF-4CD8-81E1-8B752ECAFB71}">
      <dgm:prSet/>
      <dgm:spPr/>
      <dgm:t>
        <a:bodyPr/>
        <a:lstStyle/>
        <a:p>
          <a:endParaRPr lang="en-US"/>
        </a:p>
      </dgm:t>
    </dgm:pt>
    <dgm:pt modelId="{B446B12E-8514-49F6-9E33-155F8BFA8297}">
      <dgm:prSet/>
      <dgm:spPr/>
      <dgm:t>
        <a:bodyPr/>
        <a:lstStyle/>
        <a:p>
          <a:r>
            <a:rPr lang="en-US" dirty="0"/>
            <a:t>About a third of US citizens listen</a:t>
          </a:r>
        </a:p>
      </dgm:t>
    </dgm:pt>
    <dgm:pt modelId="{DFD634E8-7C6B-4976-B148-D9213C92B6E0}" type="parTrans" cxnId="{32B1DE04-21FE-4226-A305-A9613C57E756}">
      <dgm:prSet/>
      <dgm:spPr/>
      <dgm:t>
        <a:bodyPr/>
        <a:lstStyle/>
        <a:p>
          <a:endParaRPr lang="en-US"/>
        </a:p>
      </dgm:t>
    </dgm:pt>
    <dgm:pt modelId="{A282A2C7-C36D-4F85-8770-9E79612F842C}" type="sibTrans" cxnId="{32B1DE04-21FE-4226-A305-A9613C57E756}">
      <dgm:prSet/>
      <dgm:spPr/>
      <dgm:t>
        <a:bodyPr/>
        <a:lstStyle/>
        <a:p>
          <a:endParaRPr lang="en-US"/>
        </a:p>
      </dgm:t>
    </dgm:pt>
    <dgm:pt modelId="{020169B7-7D95-45DF-9A75-7A09165C61B9}">
      <dgm:prSet/>
      <dgm:spPr/>
      <dgm:t>
        <a:bodyPr/>
        <a:lstStyle/>
        <a:p>
          <a:r>
            <a:rPr lang="en-US" dirty="0"/>
            <a:t>Second-most popular US podcast started 2021!</a:t>
          </a:r>
        </a:p>
      </dgm:t>
    </dgm:pt>
    <dgm:pt modelId="{17A13B39-FEC9-4941-A66C-056BE0FD9EDD}" type="parTrans" cxnId="{35F41C0B-C8AE-49C7-84E9-E73380E93216}">
      <dgm:prSet/>
      <dgm:spPr/>
      <dgm:t>
        <a:bodyPr/>
        <a:lstStyle/>
        <a:p>
          <a:endParaRPr lang="en-US"/>
        </a:p>
      </dgm:t>
    </dgm:pt>
    <dgm:pt modelId="{D4EB7F2C-3778-4103-9EBC-5CAD6E6AF02E}" type="sibTrans" cxnId="{35F41C0B-C8AE-49C7-84E9-E73380E93216}">
      <dgm:prSet/>
      <dgm:spPr/>
      <dgm:t>
        <a:bodyPr/>
        <a:lstStyle/>
        <a:p>
          <a:endParaRPr lang="en-US"/>
        </a:p>
      </dgm:t>
    </dgm:pt>
    <dgm:pt modelId="{75D790F4-F4E8-4AAF-99E4-027DC4DD5A2B}">
      <dgm:prSet/>
      <dgm:spPr/>
      <dgm:t>
        <a:bodyPr/>
        <a:lstStyle/>
        <a:p>
          <a:r>
            <a:rPr lang="en-US"/>
            <a:t>Most advertisers from TV and radio haven’t migrated yet</a:t>
          </a:r>
        </a:p>
      </dgm:t>
    </dgm:pt>
    <dgm:pt modelId="{47DFEAF6-BE2A-4D84-B4A9-325D9AD86979}" type="parTrans" cxnId="{31204558-2EED-448F-9242-6524A4D412C5}">
      <dgm:prSet/>
      <dgm:spPr/>
      <dgm:t>
        <a:bodyPr/>
        <a:lstStyle/>
        <a:p>
          <a:endParaRPr lang="en-US"/>
        </a:p>
      </dgm:t>
    </dgm:pt>
    <dgm:pt modelId="{19900CC4-EF7F-403C-9FA7-F8B2B236EC9E}" type="sibTrans" cxnId="{31204558-2EED-448F-9242-6524A4D412C5}">
      <dgm:prSet/>
      <dgm:spPr/>
      <dgm:t>
        <a:bodyPr/>
        <a:lstStyle/>
        <a:p>
          <a:endParaRPr lang="en-US"/>
        </a:p>
      </dgm:t>
    </dgm:pt>
    <dgm:pt modelId="{26CEB01E-41E3-A94C-B6E7-99D1E31B1BBC}" type="pres">
      <dgm:prSet presAssocID="{F21ACD8F-4267-4A9B-8858-9136BB6B6882}" presName="vert0" presStyleCnt="0">
        <dgm:presLayoutVars>
          <dgm:dir/>
          <dgm:animOne val="branch"/>
          <dgm:animLvl val="lvl"/>
        </dgm:presLayoutVars>
      </dgm:prSet>
      <dgm:spPr/>
    </dgm:pt>
    <dgm:pt modelId="{17C4A938-A161-B947-96FD-7709F14052BC}" type="pres">
      <dgm:prSet presAssocID="{411F7BC5-93A8-42D4-A8FE-BB8ED39C43CB}" presName="thickLine" presStyleLbl="alignNode1" presStyleIdx="0" presStyleCnt="6"/>
      <dgm:spPr/>
    </dgm:pt>
    <dgm:pt modelId="{A8029E18-724B-864C-9B27-FE3B5AE98058}" type="pres">
      <dgm:prSet presAssocID="{411F7BC5-93A8-42D4-A8FE-BB8ED39C43CB}" presName="horz1" presStyleCnt="0"/>
      <dgm:spPr/>
    </dgm:pt>
    <dgm:pt modelId="{E10F97E3-520F-764F-A849-DB25555E3B6C}" type="pres">
      <dgm:prSet presAssocID="{411F7BC5-93A8-42D4-A8FE-BB8ED39C43CB}" presName="tx1" presStyleLbl="revTx" presStyleIdx="0" presStyleCnt="6"/>
      <dgm:spPr/>
    </dgm:pt>
    <dgm:pt modelId="{2F7F267C-3521-5048-B135-1197A0997299}" type="pres">
      <dgm:prSet presAssocID="{411F7BC5-93A8-42D4-A8FE-BB8ED39C43CB}" presName="vert1" presStyleCnt="0"/>
      <dgm:spPr/>
    </dgm:pt>
    <dgm:pt modelId="{E3B9D3BA-27D3-E942-883D-CD695B4BD390}" type="pres">
      <dgm:prSet presAssocID="{AAA2B9EE-56FC-44D9-B70C-5F31B6EAD9CD}" presName="thickLine" presStyleLbl="alignNode1" presStyleIdx="1" presStyleCnt="6"/>
      <dgm:spPr/>
    </dgm:pt>
    <dgm:pt modelId="{E62DCDFA-55F4-724F-8431-AA61400019B8}" type="pres">
      <dgm:prSet presAssocID="{AAA2B9EE-56FC-44D9-B70C-5F31B6EAD9CD}" presName="horz1" presStyleCnt="0"/>
      <dgm:spPr/>
    </dgm:pt>
    <dgm:pt modelId="{A85D648B-7EFE-C348-A435-C2FB389B6474}" type="pres">
      <dgm:prSet presAssocID="{AAA2B9EE-56FC-44D9-B70C-5F31B6EAD9CD}" presName="tx1" presStyleLbl="revTx" presStyleIdx="1" presStyleCnt="6"/>
      <dgm:spPr/>
    </dgm:pt>
    <dgm:pt modelId="{9820FF82-7577-AE43-93F8-0B034B3A41DD}" type="pres">
      <dgm:prSet presAssocID="{AAA2B9EE-56FC-44D9-B70C-5F31B6EAD9CD}" presName="vert1" presStyleCnt="0"/>
      <dgm:spPr/>
    </dgm:pt>
    <dgm:pt modelId="{ACB440DB-4FF5-494A-A236-690415151C91}" type="pres">
      <dgm:prSet presAssocID="{0DE77AD7-365C-4A05-B24E-03BAEAF7128C}" presName="thickLine" presStyleLbl="alignNode1" presStyleIdx="2" presStyleCnt="6"/>
      <dgm:spPr/>
    </dgm:pt>
    <dgm:pt modelId="{2F702AE1-345E-AF49-89BB-0F610B2D0897}" type="pres">
      <dgm:prSet presAssocID="{0DE77AD7-365C-4A05-B24E-03BAEAF7128C}" presName="horz1" presStyleCnt="0"/>
      <dgm:spPr/>
    </dgm:pt>
    <dgm:pt modelId="{7102C856-6B8E-C54F-9643-F379DC2AE890}" type="pres">
      <dgm:prSet presAssocID="{0DE77AD7-365C-4A05-B24E-03BAEAF7128C}" presName="tx1" presStyleLbl="revTx" presStyleIdx="2" presStyleCnt="6"/>
      <dgm:spPr/>
    </dgm:pt>
    <dgm:pt modelId="{E7643E45-CC21-6347-88A1-0A173D5681DC}" type="pres">
      <dgm:prSet presAssocID="{0DE77AD7-365C-4A05-B24E-03BAEAF7128C}" presName="vert1" presStyleCnt="0"/>
      <dgm:spPr/>
    </dgm:pt>
    <dgm:pt modelId="{1E7AB058-D907-5C40-84C9-5E1F1CB2B926}" type="pres">
      <dgm:prSet presAssocID="{B446B12E-8514-49F6-9E33-155F8BFA8297}" presName="thickLine" presStyleLbl="alignNode1" presStyleIdx="3" presStyleCnt="6"/>
      <dgm:spPr/>
    </dgm:pt>
    <dgm:pt modelId="{712F33F7-0A10-CA43-89CC-3D3042C4DA30}" type="pres">
      <dgm:prSet presAssocID="{B446B12E-8514-49F6-9E33-155F8BFA8297}" presName="horz1" presStyleCnt="0"/>
      <dgm:spPr/>
    </dgm:pt>
    <dgm:pt modelId="{2B096BFB-8076-2648-BF9F-FE60C22E13D1}" type="pres">
      <dgm:prSet presAssocID="{B446B12E-8514-49F6-9E33-155F8BFA8297}" presName="tx1" presStyleLbl="revTx" presStyleIdx="3" presStyleCnt="6"/>
      <dgm:spPr/>
    </dgm:pt>
    <dgm:pt modelId="{FA2D0240-166F-ED47-8FF1-D160A9508A18}" type="pres">
      <dgm:prSet presAssocID="{B446B12E-8514-49F6-9E33-155F8BFA8297}" presName="vert1" presStyleCnt="0"/>
      <dgm:spPr/>
    </dgm:pt>
    <dgm:pt modelId="{CCC1882B-FB53-3B44-92CB-BFD6230233B0}" type="pres">
      <dgm:prSet presAssocID="{020169B7-7D95-45DF-9A75-7A09165C61B9}" presName="thickLine" presStyleLbl="alignNode1" presStyleIdx="4" presStyleCnt="6"/>
      <dgm:spPr/>
    </dgm:pt>
    <dgm:pt modelId="{9D0E606E-1E47-8E4C-94D6-9B4B1C463683}" type="pres">
      <dgm:prSet presAssocID="{020169B7-7D95-45DF-9A75-7A09165C61B9}" presName="horz1" presStyleCnt="0"/>
      <dgm:spPr/>
    </dgm:pt>
    <dgm:pt modelId="{45B9C90F-894C-0040-84EA-DDF3733B4190}" type="pres">
      <dgm:prSet presAssocID="{020169B7-7D95-45DF-9A75-7A09165C61B9}" presName="tx1" presStyleLbl="revTx" presStyleIdx="4" presStyleCnt="6"/>
      <dgm:spPr/>
    </dgm:pt>
    <dgm:pt modelId="{C1E1B24E-DDCA-4B49-A6AC-466C74B2E102}" type="pres">
      <dgm:prSet presAssocID="{020169B7-7D95-45DF-9A75-7A09165C61B9}" presName="vert1" presStyleCnt="0"/>
      <dgm:spPr/>
    </dgm:pt>
    <dgm:pt modelId="{57590079-2EF8-DC4B-9408-6564CC39CDAA}" type="pres">
      <dgm:prSet presAssocID="{75D790F4-F4E8-4AAF-99E4-027DC4DD5A2B}" presName="thickLine" presStyleLbl="alignNode1" presStyleIdx="5" presStyleCnt="6"/>
      <dgm:spPr/>
    </dgm:pt>
    <dgm:pt modelId="{97DAFC7C-C592-3844-8CB3-94AA4FB352C3}" type="pres">
      <dgm:prSet presAssocID="{75D790F4-F4E8-4AAF-99E4-027DC4DD5A2B}" presName="horz1" presStyleCnt="0"/>
      <dgm:spPr/>
    </dgm:pt>
    <dgm:pt modelId="{1F260295-0D6D-E34F-8CF5-A16956D2AEEE}" type="pres">
      <dgm:prSet presAssocID="{75D790F4-F4E8-4AAF-99E4-027DC4DD5A2B}" presName="tx1" presStyleLbl="revTx" presStyleIdx="5" presStyleCnt="6"/>
      <dgm:spPr/>
    </dgm:pt>
    <dgm:pt modelId="{15DA841A-8DA1-DF48-AF06-345DC77C8EF4}" type="pres">
      <dgm:prSet presAssocID="{75D790F4-F4E8-4AAF-99E4-027DC4DD5A2B}" presName="vert1" presStyleCnt="0"/>
      <dgm:spPr/>
    </dgm:pt>
  </dgm:ptLst>
  <dgm:cxnLst>
    <dgm:cxn modelId="{71C40701-A722-A049-AC3F-399424D5EE03}" type="presOf" srcId="{020169B7-7D95-45DF-9A75-7A09165C61B9}" destId="{45B9C90F-894C-0040-84EA-DDF3733B4190}" srcOrd="0" destOrd="0" presId="urn:microsoft.com/office/officeart/2008/layout/LinedList"/>
    <dgm:cxn modelId="{32B1DE04-21FE-4226-A305-A9613C57E756}" srcId="{F21ACD8F-4267-4A9B-8858-9136BB6B6882}" destId="{B446B12E-8514-49F6-9E33-155F8BFA8297}" srcOrd="3" destOrd="0" parTransId="{DFD634E8-7C6B-4976-B148-D9213C92B6E0}" sibTransId="{A282A2C7-C36D-4F85-8770-9E79612F842C}"/>
    <dgm:cxn modelId="{906F0805-C70F-B343-B352-8D356119ACC8}" type="presOf" srcId="{0DE77AD7-365C-4A05-B24E-03BAEAF7128C}" destId="{7102C856-6B8E-C54F-9643-F379DC2AE890}" srcOrd="0" destOrd="0" presId="urn:microsoft.com/office/officeart/2008/layout/LinedList"/>
    <dgm:cxn modelId="{35F41C0B-C8AE-49C7-84E9-E73380E93216}" srcId="{F21ACD8F-4267-4A9B-8858-9136BB6B6882}" destId="{020169B7-7D95-45DF-9A75-7A09165C61B9}" srcOrd="4" destOrd="0" parTransId="{17A13B39-FEC9-4941-A66C-056BE0FD9EDD}" sibTransId="{D4EB7F2C-3778-4103-9EBC-5CAD6E6AF02E}"/>
    <dgm:cxn modelId="{C44A6B3A-2F7F-004F-91C3-42E9EDA58807}" type="presOf" srcId="{75D790F4-F4E8-4AAF-99E4-027DC4DD5A2B}" destId="{1F260295-0D6D-E34F-8CF5-A16956D2AEEE}" srcOrd="0" destOrd="0" presId="urn:microsoft.com/office/officeart/2008/layout/LinedList"/>
    <dgm:cxn modelId="{70E02D66-0408-F849-BC08-D70CFA93C1F5}" type="presOf" srcId="{B446B12E-8514-49F6-9E33-155F8BFA8297}" destId="{2B096BFB-8076-2648-BF9F-FE60C22E13D1}" srcOrd="0" destOrd="0" presId="urn:microsoft.com/office/officeart/2008/layout/LinedList"/>
    <dgm:cxn modelId="{8B47034B-8769-4C61-AED4-0B0D4A96C3E1}" srcId="{F21ACD8F-4267-4A9B-8858-9136BB6B6882}" destId="{AAA2B9EE-56FC-44D9-B70C-5F31B6EAD9CD}" srcOrd="1" destOrd="0" parTransId="{57C42DD4-5337-4F40-8D5B-EBD32D08B603}" sibTransId="{DF992F32-DD9B-403A-A9B8-7053B7377F31}"/>
    <dgm:cxn modelId="{6C8CF16D-8B4E-314B-B662-3C116725D8C7}" type="presOf" srcId="{F21ACD8F-4267-4A9B-8858-9136BB6B6882}" destId="{26CEB01E-41E3-A94C-B6E7-99D1E31B1BBC}" srcOrd="0" destOrd="0" presId="urn:microsoft.com/office/officeart/2008/layout/LinedList"/>
    <dgm:cxn modelId="{31204558-2EED-448F-9242-6524A4D412C5}" srcId="{F21ACD8F-4267-4A9B-8858-9136BB6B6882}" destId="{75D790F4-F4E8-4AAF-99E4-027DC4DD5A2B}" srcOrd="5" destOrd="0" parTransId="{47DFEAF6-BE2A-4D84-B4A9-325D9AD86979}" sibTransId="{19900CC4-EF7F-403C-9FA7-F8B2B236EC9E}"/>
    <dgm:cxn modelId="{D631F17A-CBEB-D048-B05D-D8613096EA40}" type="presOf" srcId="{AAA2B9EE-56FC-44D9-B70C-5F31B6EAD9CD}" destId="{A85D648B-7EFE-C348-A435-C2FB389B6474}" srcOrd="0" destOrd="0" presId="urn:microsoft.com/office/officeart/2008/layout/LinedList"/>
    <dgm:cxn modelId="{22332CAD-4CBF-4CD8-81E1-8B752ECAFB71}" srcId="{F21ACD8F-4267-4A9B-8858-9136BB6B6882}" destId="{0DE77AD7-365C-4A05-B24E-03BAEAF7128C}" srcOrd="2" destOrd="0" parTransId="{0C0B9C14-4E0E-4921-A31B-4ADF7E9BA75D}" sibTransId="{3ABDDE3D-E1AE-4EF9-A2DF-6A571D1F9716}"/>
    <dgm:cxn modelId="{A45C48BF-E67E-2148-8B20-5A03136D6FE3}" type="presOf" srcId="{411F7BC5-93A8-42D4-A8FE-BB8ED39C43CB}" destId="{E10F97E3-520F-764F-A849-DB25555E3B6C}" srcOrd="0" destOrd="0" presId="urn:microsoft.com/office/officeart/2008/layout/LinedList"/>
    <dgm:cxn modelId="{4C70DDCA-3A45-4AAD-ABDA-B8BDA9F1EA89}" srcId="{F21ACD8F-4267-4A9B-8858-9136BB6B6882}" destId="{411F7BC5-93A8-42D4-A8FE-BB8ED39C43CB}" srcOrd="0" destOrd="0" parTransId="{8C296A7F-4E52-4D49-93B3-F80F8728BA09}" sibTransId="{0A9E93E6-21CE-4BF2-A21D-E78D3EB37A83}"/>
    <dgm:cxn modelId="{44CFABCF-35A9-474A-A873-4CF38DBF9EF0}" type="presParOf" srcId="{26CEB01E-41E3-A94C-B6E7-99D1E31B1BBC}" destId="{17C4A938-A161-B947-96FD-7709F14052BC}" srcOrd="0" destOrd="0" presId="urn:microsoft.com/office/officeart/2008/layout/LinedList"/>
    <dgm:cxn modelId="{C1622614-4973-FF4B-BC62-249825AD0F0A}" type="presParOf" srcId="{26CEB01E-41E3-A94C-B6E7-99D1E31B1BBC}" destId="{A8029E18-724B-864C-9B27-FE3B5AE98058}" srcOrd="1" destOrd="0" presId="urn:microsoft.com/office/officeart/2008/layout/LinedList"/>
    <dgm:cxn modelId="{D63B907B-06D4-0C41-A22E-10EE19A904F2}" type="presParOf" srcId="{A8029E18-724B-864C-9B27-FE3B5AE98058}" destId="{E10F97E3-520F-764F-A849-DB25555E3B6C}" srcOrd="0" destOrd="0" presId="urn:microsoft.com/office/officeart/2008/layout/LinedList"/>
    <dgm:cxn modelId="{1377AFA3-114E-9448-BB7A-5DBFB4540779}" type="presParOf" srcId="{A8029E18-724B-864C-9B27-FE3B5AE98058}" destId="{2F7F267C-3521-5048-B135-1197A0997299}" srcOrd="1" destOrd="0" presId="urn:microsoft.com/office/officeart/2008/layout/LinedList"/>
    <dgm:cxn modelId="{EC96E9EB-E9C8-9A43-88C7-7B5E4A3FE32A}" type="presParOf" srcId="{26CEB01E-41E3-A94C-B6E7-99D1E31B1BBC}" destId="{E3B9D3BA-27D3-E942-883D-CD695B4BD390}" srcOrd="2" destOrd="0" presId="urn:microsoft.com/office/officeart/2008/layout/LinedList"/>
    <dgm:cxn modelId="{305B4472-950F-854B-9297-C8031CF6467D}" type="presParOf" srcId="{26CEB01E-41E3-A94C-B6E7-99D1E31B1BBC}" destId="{E62DCDFA-55F4-724F-8431-AA61400019B8}" srcOrd="3" destOrd="0" presId="urn:microsoft.com/office/officeart/2008/layout/LinedList"/>
    <dgm:cxn modelId="{18AA4D74-57AF-284B-81CF-DA6D561E9C5D}" type="presParOf" srcId="{E62DCDFA-55F4-724F-8431-AA61400019B8}" destId="{A85D648B-7EFE-C348-A435-C2FB389B6474}" srcOrd="0" destOrd="0" presId="urn:microsoft.com/office/officeart/2008/layout/LinedList"/>
    <dgm:cxn modelId="{B60062A8-80C4-7142-B467-4284DB1A4905}" type="presParOf" srcId="{E62DCDFA-55F4-724F-8431-AA61400019B8}" destId="{9820FF82-7577-AE43-93F8-0B034B3A41DD}" srcOrd="1" destOrd="0" presId="urn:microsoft.com/office/officeart/2008/layout/LinedList"/>
    <dgm:cxn modelId="{EA0DFBB5-2F7D-2F41-B7AC-B68D47037527}" type="presParOf" srcId="{26CEB01E-41E3-A94C-B6E7-99D1E31B1BBC}" destId="{ACB440DB-4FF5-494A-A236-690415151C91}" srcOrd="4" destOrd="0" presId="urn:microsoft.com/office/officeart/2008/layout/LinedList"/>
    <dgm:cxn modelId="{07C23EF3-2B0B-2C40-8840-BB5DB3147353}" type="presParOf" srcId="{26CEB01E-41E3-A94C-B6E7-99D1E31B1BBC}" destId="{2F702AE1-345E-AF49-89BB-0F610B2D0897}" srcOrd="5" destOrd="0" presId="urn:microsoft.com/office/officeart/2008/layout/LinedList"/>
    <dgm:cxn modelId="{CEE3046E-1408-A748-B7EA-FDA67A8ECC6D}" type="presParOf" srcId="{2F702AE1-345E-AF49-89BB-0F610B2D0897}" destId="{7102C856-6B8E-C54F-9643-F379DC2AE890}" srcOrd="0" destOrd="0" presId="urn:microsoft.com/office/officeart/2008/layout/LinedList"/>
    <dgm:cxn modelId="{9A000835-2061-9D45-A273-79858CF5FDA0}" type="presParOf" srcId="{2F702AE1-345E-AF49-89BB-0F610B2D0897}" destId="{E7643E45-CC21-6347-88A1-0A173D5681DC}" srcOrd="1" destOrd="0" presId="urn:microsoft.com/office/officeart/2008/layout/LinedList"/>
    <dgm:cxn modelId="{DE14F80D-D9EC-1648-9C3E-1A17EA738C4C}" type="presParOf" srcId="{26CEB01E-41E3-A94C-B6E7-99D1E31B1BBC}" destId="{1E7AB058-D907-5C40-84C9-5E1F1CB2B926}" srcOrd="6" destOrd="0" presId="urn:microsoft.com/office/officeart/2008/layout/LinedList"/>
    <dgm:cxn modelId="{C78B5773-0604-DE4F-8871-8550ABADAACC}" type="presParOf" srcId="{26CEB01E-41E3-A94C-B6E7-99D1E31B1BBC}" destId="{712F33F7-0A10-CA43-89CC-3D3042C4DA30}" srcOrd="7" destOrd="0" presId="urn:microsoft.com/office/officeart/2008/layout/LinedList"/>
    <dgm:cxn modelId="{03488025-B140-CD4B-8007-F52F07135A5B}" type="presParOf" srcId="{712F33F7-0A10-CA43-89CC-3D3042C4DA30}" destId="{2B096BFB-8076-2648-BF9F-FE60C22E13D1}" srcOrd="0" destOrd="0" presId="urn:microsoft.com/office/officeart/2008/layout/LinedList"/>
    <dgm:cxn modelId="{EAF1B92E-7AFF-9249-8178-CF21C876227C}" type="presParOf" srcId="{712F33F7-0A10-CA43-89CC-3D3042C4DA30}" destId="{FA2D0240-166F-ED47-8FF1-D160A9508A18}" srcOrd="1" destOrd="0" presId="urn:microsoft.com/office/officeart/2008/layout/LinedList"/>
    <dgm:cxn modelId="{C9BDB5D3-E74C-124E-8DF5-A8B640F4F862}" type="presParOf" srcId="{26CEB01E-41E3-A94C-B6E7-99D1E31B1BBC}" destId="{CCC1882B-FB53-3B44-92CB-BFD6230233B0}" srcOrd="8" destOrd="0" presId="urn:microsoft.com/office/officeart/2008/layout/LinedList"/>
    <dgm:cxn modelId="{7220513D-366F-A240-AB5F-EA0714B710BF}" type="presParOf" srcId="{26CEB01E-41E3-A94C-B6E7-99D1E31B1BBC}" destId="{9D0E606E-1E47-8E4C-94D6-9B4B1C463683}" srcOrd="9" destOrd="0" presId="urn:microsoft.com/office/officeart/2008/layout/LinedList"/>
    <dgm:cxn modelId="{DCA3A6CE-7024-FC4C-8FE4-D6CB829A08AE}" type="presParOf" srcId="{9D0E606E-1E47-8E4C-94D6-9B4B1C463683}" destId="{45B9C90F-894C-0040-84EA-DDF3733B4190}" srcOrd="0" destOrd="0" presId="urn:microsoft.com/office/officeart/2008/layout/LinedList"/>
    <dgm:cxn modelId="{1C1924A7-9DFE-4F4F-9C5E-4D6D2750F4B0}" type="presParOf" srcId="{9D0E606E-1E47-8E4C-94D6-9B4B1C463683}" destId="{C1E1B24E-DDCA-4B49-A6AC-466C74B2E102}" srcOrd="1" destOrd="0" presId="urn:microsoft.com/office/officeart/2008/layout/LinedList"/>
    <dgm:cxn modelId="{47256262-93C7-0143-8183-B6AD41DFCBCE}" type="presParOf" srcId="{26CEB01E-41E3-A94C-B6E7-99D1E31B1BBC}" destId="{57590079-2EF8-DC4B-9408-6564CC39CDAA}" srcOrd="10" destOrd="0" presId="urn:microsoft.com/office/officeart/2008/layout/LinedList"/>
    <dgm:cxn modelId="{5BCD769D-963E-0F43-B0ED-30DDEE90139F}" type="presParOf" srcId="{26CEB01E-41E3-A94C-B6E7-99D1E31B1BBC}" destId="{97DAFC7C-C592-3844-8CB3-94AA4FB352C3}" srcOrd="11" destOrd="0" presId="urn:microsoft.com/office/officeart/2008/layout/LinedList"/>
    <dgm:cxn modelId="{4C02EDDE-97E1-934D-89A1-BC38EC40C4AB}" type="presParOf" srcId="{97DAFC7C-C592-3844-8CB3-94AA4FB352C3}" destId="{1F260295-0D6D-E34F-8CF5-A16956D2AEEE}" srcOrd="0" destOrd="0" presId="urn:microsoft.com/office/officeart/2008/layout/LinedList"/>
    <dgm:cxn modelId="{7C6F6CE2-1570-7C4F-8673-412662CA1DAD}" type="presParOf" srcId="{97DAFC7C-C592-3844-8CB3-94AA4FB352C3}" destId="{15DA841A-8DA1-DF48-AF06-345DC77C8EF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0BF481-DE4E-4799-8CDC-46EE802DBE11}" type="doc">
      <dgm:prSet loTypeId="urn:microsoft.com/office/officeart/2008/layout/LinedList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C69770ED-28BE-4524-996D-6FAB1268CF23}">
      <dgm:prSet/>
      <dgm:spPr/>
      <dgm:t>
        <a:bodyPr/>
        <a:lstStyle/>
        <a:p>
          <a:r>
            <a:rPr lang="en-US" dirty="0"/>
            <a:t>Your network and relationships</a:t>
          </a:r>
        </a:p>
      </dgm:t>
    </dgm:pt>
    <dgm:pt modelId="{864ED1F4-4D59-4C42-AA96-1D2BD853D9B8}" type="parTrans" cxnId="{F87422CC-1564-4F69-981A-1A6DA558D536}">
      <dgm:prSet/>
      <dgm:spPr/>
      <dgm:t>
        <a:bodyPr/>
        <a:lstStyle/>
        <a:p>
          <a:endParaRPr lang="en-US"/>
        </a:p>
      </dgm:t>
    </dgm:pt>
    <dgm:pt modelId="{13A4E085-3DDF-4242-AD43-679277B901CE}" type="sibTrans" cxnId="{F87422CC-1564-4F69-981A-1A6DA558D536}">
      <dgm:prSet/>
      <dgm:spPr/>
      <dgm:t>
        <a:bodyPr/>
        <a:lstStyle/>
        <a:p>
          <a:endParaRPr lang="en-US"/>
        </a:p>
      </dgm:t>
    </dgm:pt>
    <dgm:pt modelId="{19135003-B5B6-45DC-A2FC-BB4381B94BD7}">
      <dgm:prSet/>
      <dgm:spPr/>
      <dgm:t>
        <a:bodyPr/>
        <a:lstStyle/>
        <a:p>
          <a:r>
            <a:rPr lang="en-US"/>
            <a:t>Twitter</a:t>
          </a:r>
        </a:p>
      </dgm:t>
    </dgm:pt>
    <dgm:pt modelId="{FBA763AE-4A05-4AD2-8158-9E1426D68B93}" type="parTrans" cxnId="{7060C7F5-59CC-4FC7-8588-A9616FDE0D3C}">
      <dgm:prSet/>
      <dgm:spPr/>
      <dgm:t>
        <a:bodyPr/>
        <a:lstStyle/>
        <a:p>
          <a:endParaRPr lang="en-US"/>
        </a:p>
      </dgm:t>
    </dgm:pt>
    <dgm:pt modelId="{485A2700-7DE2-407F-A996-7CCED6131CCD}" type="sibTrans" cxnId="{7060C7F5-59CC-4FC7-8588-A9616FDE0D3C}">
      <dgm:prSet/>
      <dgm:spPr/>
      <dgm:t>
        <a:bodyPr/>
        <a:lstStyle/>
        <a:p>
          <a:endParaRPr lang="en-US"/>
        </a:p>
      </dgm:t>
    </dgm:pt>
    <dgm:pt modelId="{C3E642AC-A505-4836-A716-D46964AE37E2}">
      <dgm:prSet/>
      <dgm:spPr/>
      <dgm:t>
        <a:bodyPr/>
        <a:lstStyle/>
        <a:p>
          <a:r>
            <a:rPr lang="en-US"/>
            <a:t>News in your field</a:t>
          </a:r>
        </a:p>
      </dgm:t>
    </dgm:pt>
    <dgm:pt modelId="{32EC674D-481B-4A6B-A71A-010FA7631D0C}" type="parTrans" cxnId="{2B907593-B7C8-4EB9-983B-03B320C72D9A}">
      <dgm:prSet/>
      <dgm:spPr/>
      <dgm:t>
        <a:bodyPr/>
        <a:lstStyle/>
        <a:p>
          <a:endParaRPr lang="en-US"/>
        </a:p>
      </dgm:t>
    </dgm:pt>
    <dgm:pt modelId="{91C5C5BA-0ED4-4A2B-B3C3-9C6B74433E6A}" type="sibTrans" cxnId="{2B907593-B7C8-4EB9-983B-03B320C72D9A}">
      <dgm:prSet/>
      <dgm:spPr/>
      <dgm:t>
        <a:bodyPr/>
        <a:lstStyle/>
        <a:p>
          <a:endParaRPr lang="en-US"/>
        </a:p>
      </dgm:t>
    </dgm:pt>
    <dgm:pt modelId="{0513DA63-755D-4E9D-B8C6-FA38C677F05E}">
      <dgm:prSet/>
      <dgm:spPr/>
      <dgm:t>
        <a:bodyPr/>
        <a:lstStyle/>
        <a:p>
          <a:r>
            <a:rPr lang="en-US" dirty="0"/>
            <a:t>Poach guests from other shows</a:t>
          </a:r>
        </a:p>
      </dgm:t>
    </dgm:pt>
    <dgm:pt modelId="{627D4947-C9E0-4E00-8C57-00A9D4A6148E}" type="parTrans" cxnId="{C6030772-9CBF-4BB4-AC40-0F11CC00723D}">
      <dgm:prSet/>
      <dgm:spPr/>
      <dgm:t>
        <a:bodyPr/>
        <a:lstStyle/>
        <a:p>
          <a:endParaRPr lang="en-US"/>
        </a:p>
      </dgm:t>
    </dgm:pt>
    <dgm:pt modelId="{767AA6AE-0D31-4BCC-B1E7-0BB2404E8B43}" type="sibTrans" cxnId="{C6030772-9CBF-4BB4-AC40-0F11CC00723D}">
      <dgm:prSet/>
      <dgm:spPr/>
      <dgm:t>
        <a:bodyPr/>
        <a:lstStyle/>
        <a:p>
          <a:endParaRPr lang="en-US"/>
        </a:p>
      </dgm:t>
    </dgm:pt>
    <dgm:pt modelId="{88169630-D94F-3142-B9F1-AC8FD23F71AD}">
      <dgm:prSet/>
      <dgm:spPr/>
      <dgm:t>
        <a:bodyPr/>
        <a:lstStyle/>
        <a:p>
          <a:r>
            <a:rPr lang="en-US" dirty="0"/>
            <a:t>Trade show speakers</a:t>
          </a:r>
        </a:p>
      </dgm:t>
    </dgm:pt>
    <dgm:pt modelId="{32C9A445-E80D-854B-9652-D82497CE3F07}" type="parTrans" cxnId="{9D6978F6-1EE3-4D41-9277-9934889C2A46}">
      <dgm:prSet/>
      <dgm:spPr/>
      <dgm:t>
        <a:bodyPr/>
        <a:lstStyle/>
        <a:p>
          <a:endParaRPr lang="en-US"/>
        </a:p>
      </dgm:t>
    </dgm:pt>
    <dgm:pt modelId="{DCD0F5CC-EA8F-674E-9E40-B1C10C420F9B}" type="sibTrans" cxnId="{9D6978F6-1EE3-4D41-9277-9934889C2A46}">
      <dgm:prSet/>
      <dgm:spPr/>
      <dgm:t>
        <a:bodyPr/>
        <a:lstStyle/>
        <a:p>
          <a:endParaRPr lang="en-US"/>
        </a:p>
      </dgm:t>
    </dgm:pt>
    <dgm:pt modelId="{D12ED872-C8EF-2E48-90F6-06C2538DAC75}" type="pres">
      <dgm:prSet presAssocID="{640BF481-DE4E-4799-8CDC-46EE802DBE11}" presName="vert0" presStyleCnt="0">
        <dgm:presLayoutVars>
          <dgm:dir/>
          <dgm:animOne val="branch"/>
          <dgm:animLvl val="lvl"/>
        </dgm:presLayoutVars>
      </dgm:prSet>
      <dgm:spPr/>
    </dgm:pt>
    <dgm:pt modelId="{6F34F688-2511-C743-AD5E-EDC7D8B7B2EC}" type="pres">
      <dgm:prSet presAssocID="{C69770ED-28BE-4524-996D-6FAB1268CF23}" presName="thickLine" presStyleLbl="alignNode1" presStyleIdx="0" presStyleCnt="5"/>
      <dgm:spPr/>
    </dgm:pt>
    <dgm:pt modelId="{3C0EEAA3-7A33-1D40-833B-0278F09378F9}" type="pres">
      <dgm:prSet presAssocID="{C69770ED-28BE-4524-996D-6FAB1268CF23}" presName="horz1" presStyleCnt="0"/>
      <dgm:spPr/>
    </dgm:pt>
    <dgm:pt modelId="{EFA09065-99B6-CA47-AEE6-5F90775B1A9A}" type="pres">
      <dgm:prSet presAssocID="{C69770ED-28BE-4524-996D-6FAB1268CF23}" presName="tx1" presStyleLbl="revTx" presStyleIdx="0" presStyleCnt="5"/>
      <dgm:spPr/>
    </dgm:pt>
    <dgm:pt modelId="{2ABBC053-AF2C-884A-95A0-9F9BED18BD65}" type="pres">
      <dgm:prSet presAssocID="{C69770ED-28BE-4524-996D-6FAB1268CF23}" presName="vert1" presStyleCnt="0"/>
      <dgm:spPr/>
    </dgm:pt>
    <dgm:pt modelId="{B481FAD1-A29E-8142-B359-79BE278DC825}" type="pres">
      <dgm:prSet presAssocID="{19135003-B5B6-45DC-A2FC-BB4381B94BD7}" presName="thickLine" presStyleLbl="alignNode1" presStyleIdx="1" presStyleCnt="5"/>
      <dgm:spPr/>
    </dgm:pt>
    <dgm:pt modelId="{4C1ACDA4-7BA0-DF46-8667-5B2086A0336D}" type="pres">
      <dgm:prSet presAssocID="{19135003-B5B6-45DC-A2FC-BB4381B94BD7}" presName="horz1" presStyleCnt="0"/>
      <dgm:spPr/>
    </dgm:pt>
    <dgm:pt modelId="{2F3A1D29-1CAC-BC4C-9655-C00DDE70E184}" type="pres">
      <dgm:prSet presAssocID="{19135003-B5B6-45DC-A2FC-BB4381B94BD7}" presName="tx1" presStyleLbl="revTx" presStyleIdx="1" presStyleCnt="5"/>
      <dgm:spPr/>
    </dgm:pt>
    <dgm:pt modelId="{563224B3-F108-A542-99C6-966BFF73CA07}" type="pres">
      <dgm:prSet presAssocID="{19135003-B5B6-45DC-A2FC-BB4381B94BD7}" presName="vert1" presStyleCnt="0"/>
      <dgm:spPr/>
    </dgm:pt>
    <dgm:pt modelId="{7E8AB35A-2AC8-754A-8D5E-F72127F1C2FE}" type="pres">
      <dgm:prSet presAssocID="{C3E642AC-A505-4836-A716-D46964AE37E2}" presName="thickLine" presStyleLbl="alignNode1" presStyleIdx="2" presStyleCnt="5"/>
      <dgm:spPr/>
    </dgm:pt>
    <dgm:pt modelId="{956B7A75-0824-C44C-94AC-9008F24BE38B}" type="pres">
      <dgm:prSet presAssocID="{C3E642AC-A505-4836-A716-D46964AE37E2}" presName="horz1" presStyleCnt="0"/>
      <dgm:spPr/>
    </dgm:pt>
    <dgm:pt modelId="{31B6A85A-B7A8-2D44-9214-371B3F817779}" type="pres">
      <dgm:prSet presAssocID="{C3E642AC-A505-4836-A716-D46964AE37E2}" presName="tx1" presStyleLbl="revTx" presStyleIdx="2" presStyleCnt="5"/>
      <dgm:spPr/>
    </dgm:pt>
    <dgm:pt modelId="{36698EDE-EC3D-FD42-B8C5-A884D70CB656}" type="pres">
      <dgm:prSet presAssocID="{C3E642AC-A505-4836-A716-D46964AE37E2}" presName="vert1" presStyleCnt="0"/>
      <dgm:spPr/>
    </dgm:pt>
    <dgm:pt modelId="{E75E317C-874A-154A-B18E-F8F288180546}" type="pres">
      <dgm:prSet presAssocID="{0513DA63-755D-4E9D-B8C6-FA38C677F05E}" presName="thickLine" presStyleLbl="alignNode1" presStyleIdx="3" presStyleCnt="5"/>
      <dgm:spPr/>
    </dgm:pt>
    <dgm:pt modelId="{C4B0F52A-D72F-F344-B488-6C43CA5747C1}" type="pres">
      <dgm:prSet presAssocID="{0513DA63-755D-4E9D-B8C6-FA38C677F05E}" presName="horz1" presStyleCnt="0"/>
      <dgm:spPr/>
    </dgm:pt>
    <dgm:pt modelId="{D02AB67E-05C9-334B-B517-107DF0437763}" type="pres">
      <dgm:prSet presAssocID="{0513DA63-755D-4E9D-B8C6-FA38C677F05E}" presName="tx1" presStyleLbl="revTx" presStyleIdx="3" presStyleCnt="5"/>
      <dgm:spPr/>
    </dgm:pt>
    <dgm:pt modelId="{2902081E-10D1-C04A-A901-B4B5616AFCFC}" type="pres">
      <dgm:prSet presAssocID="{0513DA63-755D-4E9D-B8C6-FA38C677F05E}" presName="vert1" presStyleCnt="0"/>
      <dgm:spPr/>
    </dgm:pt>
    <dgm:pt modelId="{00A0E056-B136-4E40-AAF9-7386BF764A05}" type="pres">
      <dgm:prSet presAssocID="{88169630-D94F-3142-B9F1-AC8FD23F71AD}" presName="thickLine" presStyleLbl="alignNode1" presStyleIdx="4" presStyleCnt="5"/>
      <dgm:spPr/>
    </dgm:pt>
    <dgm:pt modelId="{AA95DEE9-CE81-0647-8809-785C9134C4DF}" type="pres">
      <dgm:prSet presAssocID="{88169630-D94F-3142-B9F1-AC8FD23F71AD}" presName="horz1" presStyleCnt="0"/>
      <dgm:spPr/>
    </dgm:pt>
    <dgm:pt modelId="{CAEC3FC7-C387-8446-8FDC-FE9C9F9ECFC7}" type="pres">
      <dgm:prSet presAssocID="{88169630-D94F-3142-B9F1-AC8FD23F71AD}" presName="tx1" presStyleLbl="revTx" presStyleIdx="4" presStyleCnt="5"/>
      <dgm:spPr/>
    </dgm:pt>
    <dgm:pt modelId="{A600AA2E-8112-6846-8903-7CADD3C507A8}" type="pres">
      <dgm:prSet presAssocID="{88169630-D94F-3142-B9F1-AC8FD23F71AD}" presName="vert1" presStyleCnt="0"/>
      <dgm:spPr/>
    </dgm:pt>
  </dgm:ptLst>
  <dgm:cxnLst>
    <dgm:cxn modelId="{62201C0F-328B-BD47-A7D9-4ABDF1DADBEF}" type="presOf" srcId="{0513DA63-755D-4E9D-B8C6-FA38C677F05E}" destId="{D02AB67E-05C9-334B-B517-107DF0437763}" srcOrd="0" destOrd="0" presId="urn:microsoft.com/office/officeart/2008/layout/LinedList"/>
    <dgm:cxn modelId="{80F92866-CA86-BF4A-80C8-20AAD03D7345}" type="presOf" srcId="{C69770ED-28BE-4524-996D-6FAB1268CF23}" destId="{EFA09065-99B6-CA47-AEE6-5F90775B1A9A}" srcOrd="0" destOrd="0" presId="urn:microsoft.com/office/officeart/2008/layout/LinedList"/>
    <dgm:cxn modelId="{386DA268-5D15-B546-B00D-37C59D5DE1A2}" type="presOf" srcId="{C3E642AC-A505-4836-A716-D46964AE37E2}" destId="{31B6A85A-B7A8-2D44-9214-371B3F817779}" srcOrd="0" destOrd="0" presId="urn:microsoft.com/office/officeart/2008/layout/LinedList"/>
    <dgm:cxn modelId="{C6030772-9CBF-4BB4-AC40-0F11CC00723D}" srcId="{640BF481-DE4E-4799-8CDC-46EE802DBE11}" destId="{0513DA63-755D-4E9D-B8C6-FA38C677F05E}" srcOrd="3" destOrd="0" parTransId="{627D4947-C9E0-4E00-8C57-00A9D4A6148E}" sibTransId="{767AA6AE-0D31-4BCC-B1E7-0BB2404E8B43}"/>
    <dgm:cxn modelId="{2B907593-B7C8-4EB9-983B-03B320C72D9A}" srcId="{640BF481-DE4E-4799-8CDC-46EE802DBE11}" destId="{C3E642AC-A505-4836-A716-D46964AE37E2}" srcOrd="2" destOrd="0" parTransId="{32EC674D-481B-4A6B-A71A-010FA7631D0C}" sibTransId="{91C5C5BA-0ED4-4A2B-B3C3-9C6B74433E6A}"/>
    <dgm:cxn modelId="{76476296-3B30-ED44-BC42-1D12C0E689D2}" type="presOf" srcId="{640BF481-DE4E-4799-8CDC-46EE802DBE11}" destId="{D12ED872-C8EF-2E48-90F6-06C2538DAC75}" srcOrd="0" destOrd="0" presId="urn:microsoft.com/office/officeart/2008/layout/LinedList"/>
    <dgm:cxn modelId="{116088BC-D04E-A941-A7D1-1939CADDAD1E}" type="presOf" srcId="{88169630-D94F-3142-B9F1-AC8FD23F71AD}" destId="{CAEC3FC7-C387-8446-8FDC-FE9C9F9ECFC7}" srcOrd="0" destOrd="0" presId="urn:microsoft.com/office/officeart/2008/layout/LinedList"/>
    <dgm:cxn modelId="{F87422CC-1564-4F69-981A-1A6DA558D536}" srcId="{640BF481-DE4E-4799-8CDC-46EE802DBE11}" destId="{C69770ED-28BE-4524-996D-6FAB1268CF23}" srcOrd="0" destOrd="0" parTransId="{864ED1F4-4D59-4C42-AA96-1D2BD853D9B8}" sibTransId="{13A4E085-3DDF-4242-AD43-679277B901CE}"/>
    <dgm:cxn modelId="{945258E1-6473-4448-B814-AC001F44CA4E}" type="presOf" srcId="{19135003-B5B6-45DC-A2FC-BB4381B94BD7}" destId="{2F3A1D29-1CAC-BC4C-9655-C00DDE70E184}" srcOrd="0" destOrd="0" presId="urn:microsoft.com/office/officeart/2008/layout/LinedList"/>
    <dgm:cxn modelId="{7060C7F5-59CC-4FC7-8588-A9616FDE0D3C}" srcId="{640BF481-DE4E-4799-8CDC-46EE802DBE11}" destId="{19135003-B5B6-45DC-A2FC-BB4381B94BD7}" srcOrd="1" destOrd="0" parTransId="{FBA763AE-4A05-4AD2-8158-9E1426D68B93}" sibTransId="{485A2700-7DE2-407F-A996-7CCED6131CCD}"/>
    <dgm:cxn modelId="{9D6978F6-1EE3-4D41-9277-9934889C2A46}" srcId="{640BF481-DE4E-4799-8CDC-46EE802DBE11}" destId="{88169630-D94F-3142-B9F1-AC8FD23F71AD}" srcOrd="4" destOrd="0" parTransId="{32C9A445-E80D-854B-9652-D82497CE3F07}" sibTransId="{DCD0F5CC-EA8F-674E-9E40-B1C10C420F9B}"/>
    <dgm:cxn modelId="{8156D42E-F589-4E4B-A8B0-0E2C7B37E3A7}" type="presParOf" srcId="{D12ED872-C8EF-2E48-90F6-06C2538DAC75}" destId="{6F34F688-2511-C743-AD5E-EDC7D8B7B2EC}" srcOrd="0" destOrd="0" presId="urn:microsoft.com/office/officeart/2008/layout/LinedList"/>
    <dgm:cxn modelId="{248CDA4C-4F6C-FA44-A85A-6EEBFFC316E8}" type="presParOf" srcId="{D12ED872-C8EF-2E48-90F6-06C2538DAC75}" destId="{3C0EEAA3-7A33-1D40-833B-0278F09378F9}" srcOrd="1" destOrd="0" presId="urn:microsoft.com/office/officeart/2008/layout/LinedList"/>
    <dgm:cxn modelId="{B3694CF7-9BA4-834F-B8B4-ED2E78E1A66E}" type="presParOf" srcId="{3C0EEAA3-7A33-1D40-833B-0278F09378F9}" destId="{EFA09065-99B6-CA47-AEE6-5F90775B1A9A}" srcOrd="0" destOrd="0" presId="urn:microsoft.com/office/officeart/2008/layout/LinedList"/>
    <dgm:cxn modelId="{4BE950B1-C54C-C044-845C-45B5D7ADF9AD}" type="presParOf" srcId="{3C0EEAA3-7A33-1D40-833B-0278F09378F9}" destId="{2ABBC053-AF2C-884A-95A0-9F9BED18BD65}" srcOrd="1" destOrd="0" presId="urn:microsoft.com/office/officeart/2008/layout/LinedList"/>
    <dgm:cxn modelId="{A0C654A9-897D-C44A-9366-A1874C82FDE5}" type="presParOf" srcId="{D12ED872-C8EF-2E48-90F6-06C2538DAC75}" destId="{B481FAD1-A29E-8142-B359-79BE278DC825}" srcOrd="2" destOrd="0" presId="urn:microsoft.com/office/officeart/2008/layout/LinedList"/>
    <dgm:cxn modelId="{EB86E35A-2788-CA40-866D-9ADE6AF1ECCA}" type="presParOf" srcId="{D12ED872-C8EF-2E48-90F6-06C2538DAC75}" destId="{4C1ACDA4-7BA0-DF46-8667-5B2086A0336D}" srcOrd="3" destOrd="0" presId="urn:microsoft.com/office/officeart/2008/layout/LinedList"/>
    <dgm:cxn modelId="{A7E36666-4A25-1D48-B80A-A38625C216F4}" type="presParOf" srcId="{4C1ACDA4-7BA0-DF46-8667-5B2086A0336D}" destId="{2F3A1D29-1CAC-BC4C-9655-C00DDE70E184}" srcOrd="0" destOrd="0" presId="urn:microsoft.com/office/officeart/2008/layout/LinedList"/>
    <dgm:cxn modelId="{CAAE19DE-3CE1-0847-A0D1-EC233EA4C483}" type="presParOf" srcId="{4C1ACDA4-7BA0-DF46-8667-5B2086A0336D}" destId="{563224B3-F108-A542-99C6-966BFF73CA07}" srcOrd="1" destOrd="0" presId="urn:microsoft.com/office/officeart/2008/layout/LinedList"/>
    <dgm:cxn modelId="{75498D17-5B0E-4E4B-89C3-388507DFDF51}" type="presParOf" srcId="{D12ED872-C8EF-2E48-90F6-06C2538DAC75}" destId="{7E8AB35A-2AC8-754A-8D5E-F72127F1C2FE}" srcOrd="4" destOrd="0" presId="urn:microsoft.com/office/officeart/2008/layout/LinedList"/>
    <dgm:cxn modelId="{8267AAD3-BDFD-1E4E-8882-60E3D2CC6DF7}" type="presParOf" srcId="{D12ED872-C8EF-2E48-90F6-06C2538DAC75}" destId="{956B7A75-0824-C44C-94AC-9008F24BE38B}" srcOrd="5" destOrd="0" presId="urn:microsoft.com/office/officeart/2008/layout/LinedList"/>
    <dgm:cxn modelId="{975ED73B-3531-0341-AD34-1DBE5562F032}" type="presParOf" srcId="{956B7A75-0824-C44C-94AC-9008F24BE38B}" destId="{31B6A85A-B7A8-2D44-9214-371B3F817779}" srcOrd="0" destOrd="0" presId="urn:microsoft.com/office/officeart/2008/layout/LinedList"/>
    <dgm:cxn modelId="{FAD87BD2-4865-A049-AC75-E8D414DCB4DB}" type="presParOf" srcId="{956B7A75-0824-C44C-94AC-9008F24BE38B}" destId="{36698EDE-EC3D-FD42-B8C5-A884D70CB656}" srcOrd="1" destOrd="0" presId="urn:microsoft.com/office/officeart/2008/layout/LinedList"/>
    <dgm:cxn modelId="{CAC80555-6791-B049-AE13-D46AB3A50DD4}" type="presParOf" srcId="{D12ED872-C8EF-2E48-90F6-06C2538DAC75}" destId="{E75E317C-874A-154A-B18E-F8F288180546}" srcOrd="6" destOrd="0" presId="urn:microsoft.com/office/officeart/2008/layout/LinedList"/>
    <dgm:cxn modelId="{63E28965-1C03-464A-8640-9893AA61856C}" type="presParOf" srcId="{D12ED872-C8EF-2E48-90F6-06C2538DAC75}" destId="{C4B0F52A-D72F-F344-B488-6C43CA5747C1}" srcOrd="7" destOrd="0" presId="urn:microsoft.com/office/officeart/2008/layout/LinedList"/>
    <dgm:cxn modelId="{FE7FCD02-C18D-4E48-AEB2-46D4E50F9968}" type="presParOf" srcId="{C4B0F52A-D72F-F344-B488-6C43CA5747C1}" destId="{D02AB67E-05C9-334B-B517-107DF0437763}" srcOrd="0" destOrd="0" presId="urn:microsoft.com/office/officeart/2008/layout/LinedList"/>
    <dgm:cxn modelId="{A9ED4B8A-CEE6-5C49-AD54-7ADED0E096C7}" type="presParOf" srcId="{C4B0F52A-D72F-F344-B488-6C43CA5747C1}" destId="{2902081E-10D1-C04A-A901-B4B5616AFCFC}" srcOrd="1" destOrd="0" presId="urn:microsoft.com/office/officeart/2008/layout/LinedList"/>
    <dgm:cxn modelId="{66E5EE9A-F0F3-AC4D-9F06-FF78A540C0B6}" type="presParOf" srcId="{D12ED872-C8EF-2E48-90F6-06C2538DAC75}" destId="{00A0E056-B136-4E40-AAF9-7386BF764A05}" srcOrd="8" destOrd="0" presId="urn:microsoft.com/office/officeart/2008/layout/LinedList"/>
    <dgm:cxn modelId="{EA4A549A-4454-7341-8E73-762201D7EEF9}" type="presParOf" srcId="{D12ED872-C8EF-2E48-90F6-06C2538DAC75}" destId="{AA95DEE9-CE81-0647-8809-785C9134C4DF}" srcOrd="9" destOrd="0" presId="urn:microsoft.com/office/officeart/2008/layout/LinedList"/>
    <dgm:cxn modelId="{7A61F14D-3BA9-6D4A-A191-5CA85CCEC9F4}" type="presParOf" srcId="{AA95DEE9-CE81-0647-8809-785C9134C4DF}" destId="{CAEC3FC7-C387-8446-8FDC-FE9C9F9ECFC7}" srcOrd="0" destOrd="0" presId="urn:microsoft.com/office/officeart/2008/layout/LinedList"/>
    <dgm:cxn modelId="{445BDE64-4D8E-6447-BD4D-CC8716743AA2}" type="presParOf" srcId="{AA95DEE9-CE81-0647-8809-785C9134C4DF}" destId="{A600AA2E-8112-6846-8903-7CADD3C507A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C4A938-A161-B947-96FD-7709F14052BC}">
      <dsp:nvSpPr>
        <dsp:cNvPr id="0" name=""/>
        <dsp:cNvSpPr/>
      </dsp:nvSpPr>
      <dsp:spPr>
        <a:xfrm>
          <a:off x="0" y="2703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0F97E3-520F-764F-A849-DB25555E3B6C}">
      <dsp:nvSpPr>
        <dsp:cNvPr id="0" name=""/>
        <dsp:cNvSpPr/>
      </dsp:nvSpPr>
      <dsp:spPr>
        <a:xfrm>
          <a:off x="0" y="2703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Over 4 million podcasts worldwide</a:t>
          </a:r>
        </a:p>
      </dsp:txBody>
      <dsp:txXfrm>
        <a:off x="0" y="2703"/>
        <a:ext cx="6900512" cy="921789"/>
      </dsp:txXfrm>
    </dsp:sp>
    <dsp:sp modelId="{E3B9D3BA-27D3-E942-883D-CD695B4BD390}">
      <dsp:nvSpPr>
        <dsp:cNvPr id="0" name=""/>
        <dsp:cNvSpPr/>
      </dsp:nvSpPr>
      <dsp:spPr>
        <a:xfrm>
          <a:off x="0" y="924492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5D648B-7EFE-C348-A435-C2FB389B6474}">
      <dsp:nvSpPr>
        <dsp:cNvPr id="0" name=""/>
        <dsp:cNvSpPr/>
      </dsp:nvSpPr>
      <dsp:spPr>
        <a:xfrm>
          <a:off x="0" y="924492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Only 720K have more than 10 episodes</a:t>
          </a:r>
        </a:p>
      </dsp:txBody>
      <dsp:txXfrm>
        <a:off x="0" y="924492"/>
        <a:ext cx="6900512" cy="921789"/>
      </dsp:txXfrm>
    </dsp:sp>
    <dsp:sp modelId="{ACB440DB-4FF5-494A-A236-690415151C91}">
      <dsp:nvSpPr>
        <dsp:cNvPr id="0" name=""/>
        <dsp:cNvSpPr/>
      </dsp:nvSpPr>
      <dsp:spPr>
        <a:xfrm>
          <a:off x="0" y="1846281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02C856-6B8E-C54F-9643-F379DC2AE890}">
      <dsp:nvSpPr>
        <dsp:cNvPr id="0" name=""/>
        <dsp:cNvSpPr/>
      </dsp:nvSpPr>
      <dsp:spPr>
        <a:xfrm>
          <a:off x="0" y="1846281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464 million listeners worldwide</a:t>
          </a:r>
        </a:p>
      </dsp:txBody>
      <dsp:txXfrm>
        <a:off x="0" y="1846281"/>
        <a:ext cx="6900512" cy="921789"/>
      </dsp:txXfrm>
    </dsp:sp>
    <dsp:sp modelId="{1E7AB058-D907-5C40-84C9-5E1F1CB2B926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096BFB-8076-2648-BF9F-FE60C22E13D1}">
      <dsp:nvSpPr>
        <dsp:cNvPr id="0" name=""/>
        <dsp:cNvSpPr/>
      </dsp:nvSpPr>
      <dsp:spPr>
        <a:xfrm>
          <a:off x="0" y="2768070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About a third of US citizens listen</a:t>
          </a:r>
        </a:p>
      </dsp:txBody>
      <dsp:txXfrm>
        <a:off x="0" y="2768070"/>
        <a:ext cx="6900512" cy="921789"/>
      </dsp:txXfrm>
    </dsp:sp>
    <dsp:sp modelId="{CCC1882B-FB53-3B44-92CB-BFD6230233B0}">
      <dsp:nvSpPr>
        <dsp:cNvPr id="0" name=""/>
        <dsp:cNvSpPr/>
      </dsp:nvSpPr>
      <dsp:spPr>
        <a:xfrm>
          <a:off x="0" y="3689859"/>
          <a:ext cx="6900512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B9C90F-894C-0040-84EA-DDF3733B4190}">
      <dsp:nvSpPr>
        <dsp:cNvPr id="0" name=""/>
        <dsp:cNvSpPr/>
      </dsp:nvSpPr>
      <dsp:spPr>
        <a:xfrm>
          <a:off x="0" y="3689859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Second-most popular US podcast started 2021!</a:t>
          </a:r>
        </a:p>
      </dsp:txBody>
      <dsp:txXfrm>
        <a:off x="0" y="3689859"/>
        <a:ext cx="6900512" cy="921789"/>
      </dsp:txXfrm>
    </dsp:sp>
    <dsp:sp modelId="{57590079-2EF8-DC4B-9408-6564CC39CDAA}">
      <dsp:nvSpPr>
        <dsp:cNvPr id="0" name=""/>
        <dsp:cNvSpPr/>
      </dsp:nvSpPr>
      <dsp:spPr>
        <a:xfrm>
          <a:off x="0" y="4611648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260295-0D6D-E34F-8CF5-A16956D2AEEE}">
      <dsp:nvSpPr>
        <dsp:cNvPr id="0" name=""/>
        <dsp:cNvSpPr/>
      </dsp:nvSpPr>
      <dsp:spPr>
        <a:xfrm>
          <a:off x="0" y="4611648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Most advertisers from TV and radio haven’t migrated yet</a:t>
          </a:r>
        </a:p>
      </dsp:txBody>
      <dsp:txXfrm>
        <a:off x="0" y="4611648"/>
        <a:ext cx="6900512" cy="9217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34F688-2511-C743-AD5E-EDC7D8B7B2EC}">
      <dsp:nvSpPr>
        <dsp:cNvPr id="0" name=""/>
        <dsp:cNvSpPr/>
      </dsp:nvSpPr>
      <dsp:spPr>
        <a:xfrm>
          <a:off x="0" y="425"/>
          <a:ext cx="625111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A09065-99B6-CA47-AEE6-5F90775B1A9A}">
      <dsp:nvSpPr>
        <dsp:cNvPr id="0" name=""/>
        <dsp:cNvSpPr/>
      </dsp:nvSpPr>
      <dsp:spPr>
        <a:xfrm>
          <a:off x="0" y="425"/>
          <a:ext cx="6251110" cy="696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Your network and relationships</a:t>
          </a:r>
        </a:p>
      </dsp:txBody>
      <dsp:txXfrm>
        <a:off x="0" y="425"/>
        <a:ext cx="6251110" cy="696602"/>
      </dsp:txXfrm>
    </dsp:sp>
    <dsp:sp modelId="{B481FAD1-A29E-8142-B359-79BE278DC825}">
      <dsp:nvSpPr>
        <dsp:cNvPr id="0" name=""/>
        <dsp:cNvSpPr/>
      </dsp:nvSpPr>
      <dsp:spPr>
        <a:xfrm>
          <a:off x="0" y="697027"/>
          <a:ext cx="625111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3A1D29-1CAC-BC4C-9655-C00DDE70E184}">
      <dsp:nvSpPr>
        <dsp:cNvPr id="0" name=""/>
        <dsp:cNvSpPr/>
      </dsp:nvSpPr>
      <dsp:spPr>
        <a:xfrm>
          <a:off x="0" y="697027"/>
          <a:ext cx="6251110" cy="696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Twitter</a:t>
          </a:r>
        </a:p>
      </dsp:txBody>
      <dsp:txXfrm>
        <a:off x="0" y="697027"/>
        <a:ext cx="6251110" cy="696602"/>
      </dsp:txXfrm>
    </dsp:sp>
    <dsp:sp modelId="{7E8AB35A-2AC8-754A-8D5E-F72127F1C2FE}">
      <dsp:nvSpPr>
        <dsp:cNvPr id="0" name=""/>
        <dsp:cNvSpPr/>
      </dsp:nvSpPr>
      <dsp:spPr>
        <a:xfrm>
          <a:off x="0" y="1393630"/>
          <a:ext cx="625111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B6A85A-B7A8-2D44-9214-371B3F817779}">
      <dsp:nvSpPr>
        <dsp:cNvPr id="0" name=""/>
        <dsp:cNvSpPr/>
      </dsp:nvSpPr>
      <dsp:spPr>
        <a:xfrm>
          <a:off x="0" y="1393630"/>
          <a:ext cx="6251110" cy="696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News in your field</a:t>
          </a:r>
        </a:p>
      </dsp:txBody>
      <dsp:txXfrm>
        <a:off x="0" y="1393630"/>
        <a:ext cx="6251110" cy="696602"/>
      </dsp:txXfrm>
    </dsp:sp>
    <dsp:sp modelId="{E75E317C-874A-154A-B18E-F8F288180546}">
      <dsp:nvSpPr>
        <dsp:cNvPr id="0" name=""/>
        <dsp:cNvSpPr/>
      </dsp:nvSpPr>
      <dsp:spPr>
        <a:xfrm>
          <a:off x="0" y="2090233"/>
          <a:ext cx="625111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2AB67E-05C9-334B-B517-107DF0437763}">
      <dsp:nvSpPr>
        <dsp:cNvPr id="0" name=""/>
        <dsp:cNvSpPr/>
      </dsp:nvSpPr>
      <dsp:spPr>
        <a:xfrm>
          <a:off x="0" y="2090233"/>
          <a:ext cx="6251110" cy="696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Poach guests from other shows</a:t>
          </a:r>
        </a:p>
      </dsp:txBody>
      <dsp:txXfrm>
        <a:off x="0" y="2090233"/>
        <a:ext cx="6251110" cy="696602"/>
      </dsp:txXfrm>
    </dsp:sp>
    <dsp:sp modelId="{00A0E056-B136-4E40-AAF9-7386BF764A05}">
      <dsp:nvSpPr>
        <dsp:cNvPr id="0" name=""/>
        <dsp:cNvSpPr/>
      </dsp:nvSpPr>
      <dsp:spPr>
        <a:xfrm>
          <a:off x="0" y="2786836"/>
          <a:ext cx="625111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EC3FC7-C387-8446-8FDC-FE9C9F9ECFC7}">
      <dsp:nvSpPr>
        <dsp:cNvPr id="0" name=""/>
        <dsp:cNvSpPr/>
      </dsp:nvSpPr>
      <dsp:spPr>
        <a:xfrm>
          <a:off x="0" y="2786836"/>
          <a:ext cx="6251110" cy="696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Trade show speakers</a:t>
          </a:r>
        </a:p>
      </dsp:txBody>
      <dsp:txXfrm>
        <a:off x="0" y="2786836"/>
        <a:ext cx="6251110" cy="6966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F945CB-930F-6B4D-81C1-72DAD58192AD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C66407-311C-2E43-BEF6-246131C1F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874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C66407-311C-2E43-BEF6-246131C1FB4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849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C66407-311C-2E43-BEF6-246131C1FB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06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C66407-311C-2E43-BEF6-246131C1FB4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955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C66407-311C-2E43-BEF6-246131C1FB4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632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C66407-311C-2E43-BEF6-246131C1FB4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623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C66407-311C-2E43-BEF6-246131C1FB4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733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C66407-311C-2E43-BEF6-246131C1FB4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9445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C66407-311C-2E43-BEF6-246131C1FB4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898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3ECE0-54BC-6126-899E-0443A84C0F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8FD162-E587-76BC-CE54-B08F2C8D1F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CF9EC-BEB0-A770-55B7-F7CD11F7E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03B5E-7B16-5144-A94B-EA880F4B3559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F9ECE-1845-F64B-F701-618588ED5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EEB35-D68D-C2C4-4784-E81C9AFD0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669E-A358-0848-954A-9A3966670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389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20357-83C3-1E76-6945-2A53E641F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EA2F08-46E1-D5E7-2E48-27B768AAB5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F77E82-DBB7-B988-3BE8-A220D5FEC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03B5E-7B16-5144-A94B-EA880F4B3559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5EDA0E-A184-489D-076A-E012C37BD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9F15A-0CA0-EE97-2C4C-B077A6605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669E-A358-0848-954A-9A3966670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227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AF7E43-44D3-4D96-E611-35619ED581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836D53-39B7-B122-AC9F-883CC27055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C164C0-1F00-9343-7D2D-4DE198EDB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03B5E-7B16-5144-A94B-EA880F4B3559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5204FD-8181-8E7D-94C1-7A14E35F0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42C0D-9824-8169-81C4-19D66254E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669E-A358-0848-954A-9A3966670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43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52EC7-4B7A-6F30-B6FA-D12BBC1C0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60CB9-79B2-B488-D34D-97C7704779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7E0A1C-6C4B-5E25-CED2-151C5EDC1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03B5E-7B16-5144-A94B-EA880F4B3559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58A735-42F8-C155-116E-519D0BBDE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58A4E-DAEF-4255-3C87-DF6599642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669E-A358-0848-954A-9A3966670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217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2723F-2B02-3331-CE07-8DFA034DA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9F15E-2601-4406-E128-1A3EDDF5F9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DE98A-FE39-DCB4-DE72-798FF23F6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03B5E-7B16-5144-A94B-EA880F4B3559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15AC25-E3E7-03F0-D402-BB28EB86E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7193F-9763-7A74-93AD-A485F9E4B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669E-A358-0848-954A-9A3966670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753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FA36B-5986-D7A4-38C0-E46455EAE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9B63A-1FB9-C01A-DDBA-31674B4D5C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0B153D-4C6A-CE20-5541-76C0534CF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411D9B-8C2B-90A2-2EB1-D5A5A8908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03B5E-7B16-5144-A94B-EA880F4B3559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43DCB8-5714-6BB9-5D23-56051E0FE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779ACF-A5FB-7412-759E-0402EA165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669E-A358-0848-954A-9A3966670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724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40E54-3EEC-D093-EFD7-8B9D56C70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727B8E-14C5-7B85-B11F-370662B7C9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0E65C-5074-71E4-CAD6-048B47BF46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F860D5-E3ED-05F5-3448-BD1F51EF96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CCA19B-2087-3939-2BB3-95B3770ED8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F50685-681B-D415-AE8B-95E1A1B48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03B5E-7B16-5144-A94B-EA880F4B3559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51EB36-BA10-8488-A27D-96A987A9E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371487-1AB7-F743-E4AA-59FDB1E24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669E-A358-0848-954A-9A3966670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591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0811A-96A3-C4FE-CD74-8DF674753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118BAB-02E1-4F92-168D-9266E6EF2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03B5E-7B16-5144-A94B-EA880F4B3559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649808-8AED-B43B-5063-D80AC52FE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CBA671-9BE7-7154-3721-D2E1788F7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669E-A358-0848-954A-9A3966670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612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374630-5612-77A6-8300-A63F22366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03B5E-7B16-5144-A94B-EA880F4B3559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E6DB4C-F699-0858-81E8-FCF476F02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663BB3-8B7D-A595-8C4E-F9BADAB50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669E-A358-0848-954A-9A3966670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082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1643-3BF8-E04D-270E-2FF5F15A4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E1010-3910-991D-55C1-C78F2B7EB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B67E48-5A01-9903-CD9D-7540841253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D30CD7-61A6-8C3B-67FE-47BC609B3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03B5E-7B16-5144-A94B-EA880F4B3559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E29263-C3FF-CA5F-C7AB-0E81BCAB0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4B97A-EA41-C544-D64D-0D1075FDC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669E-A358-0848-954A-9A3966670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469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300D8-2BEE-2248-1AF6-F2BE09B4F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6FE7D7-6388-2CD1-F284-ADCB6C2317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B69793-60FA-DAB1-89ED-38D24FB6D6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DC9DEC-9A88-057D-DBAA-6F5E460CD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03B5E-7B16-5144-A94B-EA880F4B3559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55134F-1FD3-08F7-314B-CF4F599F7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B41FE1-DB4F-C5E0-8F09-824C58F5C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9669E-A358-0848-954A-9A3966670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165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DD3F60-32BE-AC3D-0BC6-1F38AAE0D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2C9E18-4CD7-690F-4268-1AA15AD7F8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38A6A0-7D62-8314-C7EA-51F6FFFA1D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803B5E-7B16-5144-A94B-EA880F4B3559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6F94C-4332-D678-6CD2-26E551DDD6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9B56D-8D76-DE59-05D5-A5ADFB23F9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9669E-A358-0848-954A-9A3966670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396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odcast.adobe.com/enhance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person, outdoor, person&#10;&#10;Description automatically generated">
            <a:extLst>
              <a:ext uri="{FF2B5EF4-FFF2-40B4-BE49-F238E27FC236}">
                <a16:creationId xmlns:a16="http://schemas.microsoft.com/office/drawing/2014/main" id="{4B009971-D8EB-C6A2-1F16-0F6C2D01F6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b="15730"/>
          <a:stretch/>
        </p:blipFill>
        <p:spPr>
          <a:xfrm>
            <a:off x="-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40156B-EB32-C7DE-17C7-1DBF14932E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70" y="1248337"/>
            <a:ext cx="9144000" cy="2900518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rgbClr val="FFFFFF"/>
                </a:solidFill>
              </a:rPr>
              <a:t>How to Start a Podcast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5D13FD-0A25-2EC6-E5F5-1CB17AB6BB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Konstantinos Karagiannis</a:t>
            </a:r>
          </a:p>
          <a:p>
            <a:r>
              <a:rPr lang="en-US" sz="1800" dirty="0">
                <a:solidFill>
                  <a:srgbClr val="FFFFFF"/>
                </a:solidFill>
              </a:rPr>
              <a:t>Director, Quantum Computing Services</a:t>
            </a:r>
          </a:p>
          <a:p>
            <a:r>
              <a:rPr lang="en-US" sz="1800" dirty="0">
                <a:solidFill>
                  <a:srgbClr val="FFFFFF"/>
                </a:solidFill>
              </a:rPr>
              <a:t>Host of:</a:t>
            </a:r>
            <a:endParaRPr lang="en-US" sz="1800" dirty="0">
              <a:solidFill>
                <a:srgbClr val="00B0F0"/>
              </a:solidFill>
            </a:endParaRPr>
          </a:p>
        </p:txBody>
      </p:sp>
      <p:pic>
        <p:nvPicPr>
          <p:cNvPr id="7" name="Picture 6" descr="Diagram, schematic&#10;&#10;Description automatically generated">
            <a:extLst>
              <a:ext uri="{FF2B5EF4-FFF2-40B4-BE49-F238E27FC236}">
                <a16:creationId xmlns:a16="http://schemas.microsoft.com/office/drawing/2014/main" id="{6E5C388E-A458-50A3-0511-35572E913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1144" y="5257799"/>
            <a:ext cx="1589652" cy="1589652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D08E6073-0FC3-0EA5-EB6E-8AB98AF50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5716" y="6141307"/>
            <a:ext cx="1796264" cy="71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1936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EA4771-6285-4E77-D120-D82030EAB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669925"/>
            <a:ext cx="4800600" cy="1325563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Interviewing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1CC24-04E4-4C21-157E-B6F872CE9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288833"/>
            <a:ext cx="4800600" cy="3711571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Note questions you like in other shows</a:t>
            </a:r>
          </a:p>
          <a:p>
            <a:r>
              <a:rPr lang="en-US" sz="2000" dirty="0">
                <a:solidFill>
                  <a:schemeClr val="bg1"/>
                </a:solidFill>
              </a:rPr>
              <a:t>Research your guest and their company</a:t>
            </a:r>
          </a:p>
          <a:p>
            <a:r>
              <a:rPr lang="en-US" sz="2000" dirty="0">
                <a:solidFill>
                  <a:schemeClr val="bg1"/>
                </a:solidFill>
              </a:rPr>
              <a:t>Prepare 12-15 questions for 30 minutes</a:t>
            </a:r>
          </a:p>
          <a:p>
            <a:r>
              <a:rPr lang="en-US" sz="2000" dirty="0">
                <a:solidFill>
                  <a:schemeClr val="bg1"/>
                </a:solidFill>
              </a:rPr>
              <a:t>Listen carefully and interject follow-ups</a:t>
            </a:r>
          </a:p>
          <a:p>
            <a:r>
              <a:rPr lang="en-US" sz="2000" dirty="0">
                <a:solidFill>
                  <a:schemeClr val="bg1"/>
                </a:solidFill>
              </a:rPr>
              <a:t>Try to frontload important questions</a:t>
            </a:r>
          </a:p>
          <a:p>
            <a:r>
              <a:rPr lang="en-US" sz="2000" dirty="0">
                <a:solidFill>
                  <a:schemeClr val="bg1"/>
                </a:solidFill>
              </a:rPr>
              <a:t>Be original, especially with popular guests</a:t>
            </a:r>
          </a:p>
          <a:p>
            <a:r>
              <a:rPr lang="en-US" sz="2000" dirty="0">
                <a:solidFill>
                  <a:schemeClr val="bg1"/>
                </a:solidFill>
              </a:rPr>
              <a:t>“Yes, and…”</a:t>
            </a:r>
          </a:p>
          <a:p>
            <a:r>
              <a:rPr lang="en-US" sz="2000" dirty="0">
                <a:solidFill>
                  <a:schemeClr val="bg1"/>
                </a:solidFill>
              </a:rPr>
              <a:t>Legal disclaimers</a:t>
            </a:r>
          </a:p>
        </p:txBody>
      </p:sp>
      <p:pic>
        <p:nvPicPr>
          <p:cNvPr id="5" name="Picture 4" descr="A picture containing person, stone&#10;&#10;Description automatically generated">
            <a:extLst>
              <a:ext uri="{FF2B5EF4-FFF2-40B4-BE49-F238E27FC236}">
                <a16:creationId xmlns:a16="http://schemas.microsoft.com/office/drawing/2014/main" id="{44054AE1-95F6-F142-E362-F9F58542A4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23230"/>
          <a:stretch/>
        </p:blipFill>
        <p:spPr>
          <a:xfrm>
            <a:off x="7629727" y="805383"/>
            <a:ext cx="4562263" cy="524722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7188D9B-1674-419B-A379-D1632A7EC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829053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0910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omputer with headphones on it&#10;&#10;Description automatically generated with low confidence">
            <a:extLst>
              <a:ext uri="{FF2B5EF4-FFF2-40B4-BE49-F238E27FC236}">
                <a16:creationId xmlns:a16="http://schemas.microsoft.com/office/drawing/2014/main" id="{8BE08D99-E0AE-39E8-2D46-DCC960A063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24422" b="3803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AB69F2-A5D7-5E8B-7884-797BCA89B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Tech</a:t>
            </a:r>
          </a:p>
        </p:txBody>
      </p:sp>
    </p:spTree>
    <p:extLst>
      <p:ext uri="{BB962C8B-B14F-4D97-AF65-F5344CB8AC3E}">
        <p14:creationId xmlns:p14="http://schemas.microsoft.com/office/powerpoint/2010/main" val="23046479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D52FDE-BFD7-2E21-33C7-19628655C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n-US" sz="3800">
                <a:solidFill>
                  <a:schemeClr val="bg1"/>
                </a:solidFill>
              </a:rPr>
              <a:t>Mic Up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9CE5C-B512-18D3-01C5-E3DA1AC5B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Dynamic vs. Condenser</a:t>
            </a:r>
          </a:p>
          <a:p>
            <a:r>
              <a:rPr lang="en-US" sz="2000" dirty="0">
                <a:solidFill>
                  <a:schemeClr val="bg1"/>
                </a:solidFill>
              </a:rPr>
              <a:t>Cardioid vs. Omnidirectional</a:t>
            </a:r>
          </a:p>
          <a:p>
            <a:r>
              <a:rPr lang="en-US" sz="2000" dirty="0">
                <a:solidFill>
                  <a:schemeClr val="bg1"/>
                </a:solidFill>
              </a:rPr>
              <a:t>USB vs. XLR</a:t>
            </a:r>
          </a:p>
          <a:p>
            <a:r>
              <a:rPr lang="en-US" sz="2000" dirty="0">
                <a:solidFill>
                  <a:schemeClr val="bg1"/>
                </a:solidFill>
              </a:rPr>
              <a:t>Windscreen or plosive/pop shield</a:t>
            </a:r>
          </a:p>
          <a:p>
            <a:r>
              <a:rPr lang="en-US" sz="2000" dirty="0">
                <a:solidFill>
                  <a:schemeClr val="bg1"/>
                </a:solidFill>
              </a:rPr>
              <a:t>Proper technique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A5805E9-6A1E-141A-4F83-4EDE97B45C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10" r="1263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20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5">
            <a:extLst>
              <a:ext uri="{FF2B5EF4-FFF2-40B4-BE49-F238E27FC236}">
                <a16:creationId xmlns:a16="http://schemas.microsoft.com/office/drawing/2014/main" id="{D4469056-D581-421C-80DD-CCE96ECB3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F0CBF3-FBA6-EAC8-31BB-565A3DC67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381000"/>
            <a:ext cx="3475383" cy="1968373"/>
          </a:xfrm>
        </p:spPr>
        <p:txBody>
          <a:bodyPr anchor="ctr">
            <a:normAutofit/>
          </a:bodyPr>
          <a:lstStyle/>
          <a:p>
            <a:r>
              <a:rPr lang="en-US" sz="4800"/>
              <a:t>Mics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276A54DD-7E68-43B8-A73D-2B9A1AE31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66159" y="135331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F8A13-916C-B6A1-85FE-6C08A3BB6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4613" y="381000"/>
            <a:ext cx="6966451" cy="1968373"/>
          </a:xfrm>
        </p:spPr>
        <p:txBody>
          <a:bodyPr anchor="ctr">
            <a:normAutofit/>
          </a:bodyPr>
          <a:lstStyle/>
          <a:p>
            <a:r>
              <a:rPr lang="en-US" sz="2200" dirty="0"/>
              <a:t>Behringer XM8500 Dynamic XLR – $30</a:t>
            </a:r>
          </a:p>
          <a:p>
            <a:r>
              <a:rPr lang="en-US" sz="2200" dirty="0"/>
              <a:t>Samson Q2U Dynamic USB/XLR – $50</a:t>
            </a:r>
          </a:p>
          <a:p>
            <a:r>
              <a:rPr lang="en-US" sz="2200" dirty="0"/>
              <a:t>Blue Yeti Condenser USB – $130</a:t>
            </a:r>
          </a:p>
          <a:p>
            <a:r>
              <a:rPr lang="en-US" sz="2200" dirty="0"/>
              <a:t>Shure mv7X Dynamic XLR – $180   </a:t>
            </a:r>
          </a:p>
        </p:txBody>
      </p:sp>
      <p:pic>
        <p:nvPicPr>
          <p:cNvPr id="9" name="Picture 8" descr="A close-up of a microphone&#10;&#10;Description automatically generated with medium confidence">
            <a:extLst>
              <a:ext uri="{FF2B5EF4-FFF2-40B4-BE49-F238E27FC236}">
                <a16:creationId xmlns:a16="http://schemas.microsoft.com/office/drawing/2014/main" id="{1C5044C4-760C-2E0D-68C3-01954B525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259" y="2610545"/>
            <a:ext cx="1064737" cy="3609280"/>
          </a:xfrm>
          <a:prstGeom prst="rect">
            <a:avLst/>
          </a:prstGeom>
        </p:spPr>
      </p:pic>
      <p:pic>
        <p:nvPicPr>
          <p:cNvPr id="7" name="Picture 6" descr="A close-up of a microphone&#10;&#10;Description automatically generated">
            <a:extLst>
              <a:ext uri="{FF2B5EF4-FFF2-40B4-BE49-F238E27FC236}">
                <a16:creationId xmlns:a16="http://schemas.microsoft.com/office/drawing/2014/main" id="{A4E0C675-C3E8-02CB-AF33-2ED599D23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8773" y="2610545"/>
            <a:ext cx="2012173" cy="3609280"/>
          </a:xfrm>
          <a:prstGeom prst="rect">
            <a:avLst/>
          </a:prstGeom>
        </p:spPr>
      </p:pic>
      <p:pic>
        <p:nvPicPr>
          <p:cNvPr id="11" name="Picture 10" descr="A picture containing microphone&#10;&#10;Description automatically generated">
            <a:extLst>
              <a:ext uri="{FF2B5EF4-FFF2-40B4-BE49-F238E27FC236}">
                <a16:creationId xmlns:a16="http://schemas.microsoft.com/office/drawing/2014/main" id="{E0D42E28-AA6B-2ACF-0549-465AE1FD9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1344" y="2993293"/>
            <a:ext cx="2843784" cy="2843784"/>
          </a:xfrm>
          <a:prstGeom prst="rect">
            <a:avLst/>
          </a:prstGeom>
        </p:spPr>
      </p:pic>
      <p:pic>
        <p:nvPicPr>
          <p:cNvPr id="5" name="Picture 4" descr="A picture containing black, dark&#10;&#10;Description automatically generated">
            <a:extLst>
              <a:ext uri="{FF2B5EF4-FFF2-40B4-BE49-F238E27FC236}">
                <a16:creationId xmlns:a16="http://schemas.microsoft.com/office/drawing/2014/main" id="{20ECCDA7-2F42-8285-380A-9CBD0991DF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3566" y="2993293"/>
            <a:ext cx="4357823" cy="313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9137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red and black video game console&#10;&#10;Description automatically generated with low confidence">
            <a:extLst>
              <a:ext uri="{FF2B5EF4-FFF2-40B4-BE49-F238E27FC236}">
                <a16:creationId xmlns:a16="http://schemas.microsoft.com/office/drawing/2014/main" id="{6973C674-4CC0-3508-37B3-B9EC9D1D7D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10226" r="1066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658A88-0B43-02EF-872B-2C9951069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The Interface of Choice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A8473-5C4F-8935-61F4-9AFA193018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2043" y="5889350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dirty="0" err="1">
                <a:solidFill>
                  <a:srgbClr val="FFFFFF"/>
                </a:solidFill>
              </a:rPr>
              <a:t>Focusrite</a:t>
            </a:r>
            <a:r>
              <a:rPr lang="en-US" sz="2400" dirty="0">
                <a:solidFill>
                  <a:srgbClr val="FFFFFF"/>
                </a:solidFill>
              </a:rPr>
              <a:t> Scarlett Solo – $130 </a:t>
            </a:r>
          </a:p>
        </p:txBody>
      </p:sp>
    </p:spTree>
    <p:extLst>
      <p:ext uri="{BB962C8B-B14F-4D97-AF65-F5344CB8AC3E}">
        <p14:creationId xmlns:p14="http://schemas.microsoft.com/office/powerpoint/2010/main" val="37569975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60EEEA-47B2-09BB-C5F2-5BBA0C839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dirty="0"/>
              <a:t>Recording Environment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92B5C-3CC6-1D74-E044-AA020B856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 dirty="0"/>
              <a:t>In-person or remote?</a:t>
            </a:r>
          </a:p>
          <a:p>
            <a:r>
              <a:rPr lang="en-US" sz="2200" dirty="0"/>
              <a:t>In-person requires multiple mics, windscreens, stands, and a mixer ($200 and up) instead of the Solo</a:t>
            </a:r>
          </a:p>
          <a:p>
            <a:r>
              <a:rPr lang="en-US" sz="2200" dirty="0"/>
              <a:t>Treatment of room—go for a closet sound</a:t>
            </a:r>
          </a:p>
          <a:p>
            <a:r>
              <a:rPr lang="en-US" sz="2200" dirty="0"/>
              <a:t>Backup: Two is one, one is none</a:t>
            </a:r>
          </a:p>
          <a:p>
            <a:endParaRPr lang="en-US" sz="2200" dirty="0"/>
          </a:p>
        </p:txBody>
      </p:sp>
      <p:pic>
        <p:nvPicPr>
          <p:cNvPr id="5" name="Picture 4" descr="A computer with headphones on it&#10;&#10;Description automatically generated with low confidence">
            <a:extLst>
              <a:ext uri="{FF2B5EF4-FFF2-40B4-BE49-F238E27FC236}">
                <a16:creationId xmlns:a16="http://schemas.microsoft.com/office/drawing/2014/main" id="{0A74B87F-F349-C2F8-B4A6-DC46E13D2D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21" r="-1" b="2353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78160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A86598-DA2C-41D5-BC0C-E877F8818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" y="0"/>
            <a:ext cx="7525153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8DDF7D-E60C-39D9-F674-9E8C937A7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556" y="637763"/>
            <a:ext cx="5735633" cy="1627274"/>
          </a:xfrm>
        </p:spPr>
        <p:txBody>
          <a:bodyPr anchor="t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Recording Online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557" y="2377331"/>
            <a:ext cx="457200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0A398-B305-CF46-3B1C-30738F11F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548" y="2580191"/>
            <a:ext cx="5735641" cy="3596772"/>
          </a:xfrm>
        </p:spPr>
        <p:txBody>
          <a:bodyPr>
            <a:norm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Zencastr</a:t>
            </a:r>
            <a:r>
              <a:rPr lang="en-US" sz="2000" dirty="0">
                <a:solidFill>
                  <a:schemeClr val="bg1"/>
                </a:solidFill>
              </a:rPr>
              <a:t> (free and up, see right)</a:t>
            </a:r>
          </a:p>
          <a:p>
            <a:r>
              <a:rPr lang="en-US" sz="2000" dirty="0">
                <a:solidFill>
                  <a:schemeClr val="bg1"/>
                </a:solidFill>
              </a:rPr>
              <a:t>Riverside starts at $15 for 5 hours (free is watermarked)</a:t>
            </a:r>
          </a:p>
          <a:p>
            <a:r>
              <a:rPr lang="en-US" sz="2000" dirty="0">
                <a:solidFill>
                  <a:schemeClr val="bg1"/>
                </a:solidFill>
              </a:rPr>
              <a:t>Both let you record locally in browser, download files for mixing</a:t>
            </a:r>
          </a:p>
          <a:p>
            <a:r>
              <a:rPr lang="en-US" sz="2000" dirty="0">
                <a:solidFill>
                  <a:schemeClr val="bg1"/>
                </a:solidFill>
              </a:rPr>
              <a:t>You can record in Teams, but…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09FC80B2-B25E-00FD-81DE-9BB3C9625C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86"/>
          <a:stretch/>
        </p:blipFill>
        <p:spPr>
          <a:xfrm>
            <a:off x="7525166" y="10"/>
            <a:ext cx="466683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5640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ED2DBD-E15A-F83F-F6A4-ABCEC8237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5400"/>
              <a:t>Editing</a:t>
            </a:r>
          </a:p>
        </p:txBody>
      </p:sp>
      <p:sp>
        <p:nvSpPr>
          <p:cNvPr id="36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ontent Placeholder 8">
            <a:extLst>
              <a:ext uri="{FF2B5EF4-FFF2-40B4-BE49-F238E27FC236}">
                <a16:creationId xmlns:a16="http://schemas.microsoft.com/office/drawing/2014/main" id="{9F72B463-3F0C-78A7-FC12-0827A4D7C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5" y="2807208"/>
            <a:ext cx="4359691" cy="3410712"/>
          </a:xfrm>
        </p:spPr>
        <p:txBody>
          <a:bodyPr anchor="t">
            <a:normAutofit/>
          </a:bodyPr>
          <a:lstStyle/>
          <a:p>
            <a:r>
              <a:rPr lang="en-US" sz="2200" dirty="0"/>
              <a:t>Audacity, powerful and free DAW</a:t>
            </a:r>
          </a:p>
          <a:p>
            <a:r>
              <a:rPr lang="en-US" sz="2200" dirty="0"/>
              <a:t>Intro/Outro, music (copyright!)</a:t>
            </a:r>
          </a:p>
          <a:p>
            <a:r>
              <a:rPr lang="en-US" sz="2200" dirty="0"/>
              <a:t>Mixing tracks</a:t>
            </a:r>
          </a:p>
          <a:p>
            <a:r>
              <a:rPr lang="en-US" sz="2200" dirty="0"/>
              <a:t>Cutting noises and gaps</a:t>
            </a:r>
          </a:p>
          <a:p>
            <a:r>
              <a:rPr lang="en-US" sz="2200" dirty="0"/>
              <a:t>Tagging files and metadata</a:t>
            </a:r>
          </a:p>
          <a:p>
            <a:r>
              <a:rPr lang="en-US" sz="2200" dirty="0"/>
              <a:t>Outsource? Fiverr and </a:t>
            </a:r>
            <a:r>
              <a:rPr lang="en-US" sz="2200" dirty="0" err="1"/>
              <a:t>UpWork</a:t>
            </a:r>
            <a:endParaRPr lang="en-US" sz="2200" dirty="0"/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006AAB43-BE09-C187-85E7-0F607F281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0627" y="1250900"/>
            <a:ext cx="6903720" cy="412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2844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E48AFA-8884-4F68-A44F-D2C1E8609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E24C98-A842-8EE4-6BC6-98B41647D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998018"/>
            <a:ext cx="3981854" cy="2216513"/>
          </a:xfrm>
        </p:spPr>
        <p:txBody>
          <a:bodyPr>
            <a:normAutofit/>
          </a:bodyPr>
          <a:lstStyle/>
          <a:p>
            <a:r>
              <a:rPr lang="en-US" dirty="0"/>
              <a:t>Other Sound Advice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969D19A6-08CB-498C-93EC-3FFB021FC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269068">
            <a:off x="8717845" y="3339275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Graphical user interface, text, application, letter&#10;&#10;Description automatically generated">
            <a:extLst>
              <a:ext uri="{FF2B5EF4-FFF2-40B4-BE49-F238E27FC236}">
                <a16:creationId xmlns:a16="http://schemas.microsoft.com/office/drawing/2014/main" id="{3C36EBB4-7862-27A4-D663-BEC727DFC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487" y="204647"/>
            <a:ext cx="8281026" cy="3457329"/>
          </a:xfrm>
          <a:custGeom>
            <a:avLst/>
            <a:gdLst/>
            <a:ahLst/>
            <a:cxnLst/>
            <a:rect l="l" t="t" r="r" b="b"/>
            <a:pathLst>
              <a:path w="10580201" h="2957472">
                <a:moveTo>
                  <a:pt x="88961" y="0"/>
                </a:moveTo>
                <a:lnTo>
                  <a:pt x="10491240" y="0"/>
                </a:lnTo>
                <a:cubicBezTo>
                  <a:pt x="10540372" y="0"/>
                  <a:pt x="10580201" y="39829"/>
                  <a:pt x="10580201" y="88961"/>
                </a:cubicBezTo>
                <a:lnTo>
                  <a:pt x="10580201" y="2868511"/>
                </a:lnTo>
                <a:cubicBezTo>
                  <a:pt x="10580201" y="2917643"/>
                  <a:pt x="10540372" y="2957472"/>
                  <a:pt x="10491240" y="2957472"/>
                </a:cubicBezTo>
                <a:lnTo>
                  <a:pt x="88961" y="2957472"/>
                </a:lnTo>
                <a:cubicBezTo>
                  <a:pt x="39829" y="2957472"/>
                  <a:pt x="0" y="2917643"/>
                  <a:pt x="0" y="2868511"/>
                </a:cubicBezTo>
                <a:lnTo>
                  <a:pt x="0" y="88961"/>
                </a:lnTo>
                <a:cubicBezTo>
                  <a:pt x="0" y="39829"/>
                  <a:pt x="39829" y="0"/>
                  <a:pt x="88961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5E861-388B-48DC-8AEF-A04E4680E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0835" y="3998019"/>
            <a:ext cx="6382966" cy="2216512"/>
          </a:xfrm>
        </p:spPr>
        <p:txBody>
          <a:bodyPr>
            <a:normAutofit/>
          </a:bodyPr>
          <a:lstStyle/>
          <a:p>
            <a:r>
              <a:rPr lang="en-US" dirty="0"/>
              <a:t>Adobe tool can improve audio with AI</a:t>
            </a:r>
          </a:p>
          <a:p>
            <a:pPr marL="0" indent="0">
              <a:buNone/>
            </a:pPr>
            <a:r>
              <a:rPr lang="en-US" dirty="0"/>
              <a:t>   </a:t>
            </a:r>
            <a:r>
              <a:rPr lang="en-US" dirty="0">
                <a:hlinkClick r:id="rId3"/>
              </a:rPr>
              <a:t>https://podcast.adobe.com/enhance</a:t>
            </a:r>
            <a:r>
              <a:rPr lang="en-US" dirty="0"/>
              <a:t> </a:t>
            </a:r>
          </a:p>
          <a:p>
            <a:r>
              <a:rPr lang="en-US" dirty="0" err="1"/>
              <a:t>Levelator</a:t>
            </a:r>
            <a:r>
              <a:rPr lang="en-US" dirty="0"/>
              <a:t> is a free app that normalizes</a:t>
            </a:r>
          </a:p>
          <a:p>
            <a:r>
              <a:rPr lang="en-US" dirty="0"/>
              <a:t>Use mono for most shows</a:t>
            </a:r>
          </a:p>
        </p:txBody>
      </p:sp>
    </p:spTree>
    <p:extLst>
      <p:ext uri="{BB962C8B-B14F-4D97-AF65-F5344CB8AC3E}">
        <p14:creationId xmlns:p14="http://schemas.microsoft.com/office/powerpoint/2010/main" val="38089148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B3F57A-D945-11A6-C41E-1BB771218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0" y="1641752"/>
            <a:ext cx="6140449" cy="1323439"/>
          </a:xfrm>
        </p:spPr>
        <p:txBody>
          <a:bodyPr anchor="t">
            <a:norm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Hosting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6AB285A-81F9-42F0-A9FD-0058EB46EF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08FF3E0-ABFD-4639-B6D5-59DC3C504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2" y="-1"/>
              <a:ext cx="4572002" cy="6858002"/>
              <a:chOff x="-2" y="-1"/>
              <a:chExt cx="4572002" cy="6858002"/>
            </a:xfrm>
            <a:effectLst/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05F28668-2B20-456B-B40F-9496D0A015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345261A6-F525-4DE2-99D5-BD04602D34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726B9BC-5A36-4E2B-ACA8-E750DAF63C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D3D8668E-61B9-48EF-9EBA-555647BA6D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3B5CB98A-8493-4791-B351-0BC590BB9AC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4CA2FB47-60A5-434E-9BA4-1FF65518A12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406D9D90-1212-40FF-BAB0-8A661FC855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2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903898C6-CE98-4636-8CE5-5172BD2B9BB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F5326F39-37DB-4935-9AD9-746655D5DD0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00275E9-5A56-3D2E-41FF-8811861D2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309" y="1429488"/>
            <a:ext cx="2255255" cy="4579200"/>
          </a:xfrm>
          <a:prstGeom prst="rect">
            <a:avLst/>
          </a:prstGeom>
        </p:spPr>
      </p:pic>
      <p:sp>
        <p:nvSpPr>
          <p:cNvPr id="19" name="Content Placeholder 8">
            <a:extLst>
              <a:ext uri="{FF2B5EF4-FFF2-40B4-BE49-F238E27FC236}">
                <a16:creationId xmlns:a16="http://schemas.microsoft.com/office/drawing/2014/main" id="{10B859FA-9D68-AF1C-515C-DD7A313DB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1" y="3146399"/>
            <a:ext cx="6140449" cy="3081405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Hosting service pushes to Apple or Spotify</a:t>
            </a:r>
          </a:p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We use </a:t>
            </a:r>
            <a:r>
              <a:rPr lang="en-US" sz="2400" dirty="0" err="1">
                <a:solidFill>
                  <a:schemeClr val="bg1">
                    <a:alpha val="80000"/>
                  </a:schemeClr>
                </a:solidFill>
              </a:rPr>
              <a:t>Spreaker</a:t>
            </a: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, which now has an aggressive free option</a:t>
            </a:r>
          </a:p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Pay versions give valuable stats that show what’s working</a:t>
            </a:r>
          </a:p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Show notes!</a:t>
            </a:r>
          </a:p>
        </p:txBody>
      </p:sp>
    </p:spTree>
    <p:extLst>
      <p:ext uri="{BB962C8B-B14F-4D97-AF65-F5344CB8AC3E}">
        <p14:creationId xmlns:p14="http://schemas.microsoft.com/office/powerpoint/2010/main" val="1410943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5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 descr="A person and person wearing headsets&#10;&#10;Description automatically generated with low confidence">
            <a:extLst>
              <a:ext uri="{FF2B5EF4-FFF2-40B4-BE49-F238E27FC236}">
                <a16:creationId xmlns:a16="http://schemas.microsoft.com/office/drawing/2014/main" id="{A63A97CA-BA9B-B488-9A66-3B7D4FBFEE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496824"/>
            <a:ext cx="11277600" cy="58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98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B9F548-2958-C39C-2EA2-9CF556F3F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en-US" dirty="0"/>
              <a:t>Monetizing (maybe) and Promoting</a:t>
            </a:r>
          </a:p>
        </p:txBody>
      </p:sp>
      <p:pic>
        <p:nvPicPr>
          <p:cNvPr id="5" name="Picture 4" descr="A hand holding a tablet&#10;&#10;Description automatically generated with medium confidence">
            <a:extLst>
              <a:ext uri="{FF2B5EF4-FFF2-40B4-BE49-F238E27FC236}">
                <a16:creationId xmlns:a16="http://schemas.microsoft.com/office/drawing/2014/main" id="{8EBAD57E-78A6-6854-8351-E874FEB211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170" r="-2" b="8987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0F0D0-3BAB-E2A3-4384-838E0685E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>
            <a:normAutofit/>
          </a:bodyPr>
          <a:lstStyle/>
          <a:p>
            <a:r>
              <a:rPr lang="en-US" sz="2000" dirty="0"/>
              <a:t>Business podcasts often don’t include ads—it’s kind of an ad for you</a:t>
            </a:r>
          </a:p>
          <a:p>
            <a:r>
              <a:rPr lang="en-US" sz="2000" dirty="0"/>
              <a:t>Podcast platforms are not like social media</a:t>
            </a:r>
          </a:p>
          <a:p>
            <a:r>
              <a:rPr lang="en-US" sz="2000" dirty="0"/>
              <a:t>Strategies for interacting with the audience</a:t>
            </a:r>
          </a:p>
          <a:p>
            <a:r>
              <a:rPr lang="en-US" sz="2000" dirty="0"/>
              <a:t>Be a guest on other shows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7B02A2CA-2F74-0978-8BEF-70715C3FC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4352" y="5675313"/>
            <a:ext cx="25146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175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05C934-EFCD-7B1D-0208-51B5A2C87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5400" dirty="0"/>
              <a:t>Too Late to Start?</a:t>
            </a:r>
            <a:br>
              <a:rPr lang="en-US" sz="5400" dirty="0"/>
            </a:br>
            <a:br>
              <a:rPr lang="en-US" sz="5400" dirty="0"/>
            </a:br>
            <a:r>
              <a:rPr lang="en-US" sz="5400" dirty="0"/>
              <a:t>No!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FC914B3-1CB8-C7F1-E787-504BB22CC8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0579838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29229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6">
            <a:extLst>
              <a:ext uri="{FF2B5EF4-FFF2-40B4-BE49-F238E27FC236}">
                <a16:creationId xmlns:a16="http://schemas.microsoft.com/office/drawing/2014/main" id="{5396781C-32A1-4FDA-A83B-A7FF8C1B1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A349E1-1B41-A091-07FC-15466AFDA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0" y="1641752"/>
            <a:ext cx="6140449" cy="1323439"/>
          </a:xfrm>
        </p:spPr>
        <p:txBody>
          <a:bodyPr anchor="t"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Why Start One?</a:t>
            </a:r>
          </a:p>
        </p:txBody>
      </p:sp>
      <p:pic>
        <p:nvPicPr>
          <p:cNvPr id="5" name="Picture 4" descr="A picture containing text, red, orange&#10;&#10;Description automatically generated">
            <a:extLst>
              <a:ext uri="{FF2B5EF4-FFF2-40B4-BE49-F238E27FC236}">
                <a16:creationId xmlns:a16="http://schemas.microsoft.com/office/drawing/2014/main" id="{209BB3CF-D9EC-69A3-9D59-2B1FFE4863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0"/>
          <a:stretch/>
        </p:blipFill>
        <p:spPr>
          <a:xfrm>
            <a:off x="20" y="10"/>
            <a:ext cx="4546582" cy="6857990"/>
          </a:xfrm>
          <a:custGeom>
            <a:avLst/>
            <a:gdLst/>
            <a:ahLst/>
            <a:cxnLst/>
            <a:rect l="l" t="t" r="r" b="b"/>
            <a:pathLst>
              <a:path w="4546602" h="6858000">
                <a:moveTo>
                  <a:pt x="4221600" y="6662544"/>
                </a:moveTo>
                <a:lnTo>
                  <a:pt x="4210150" y="6683027"/>
                </a:lnTo>
                <a:lnTo>
                  <a:pt x="4207002" y="6702976"/>
                </a:lnTo>
                <a:lnTo>
                  <a:pt x="4207002" y="6702977"/>
                </a:lnTo>
                <a:cubicBezTo>
                  <a:pt x="4207407" y="6716169"/>
                  <a:pt x="4212552" y="6729219"/>
                  <a:pt x="4220838" y="6742553"/>
                </a:cubicBezTo>
                <a:lnTo>
                  <a:pt x="4220839" y="6742555"/>
                </a:lnTo>
                <a:lnTo>
                  <a:pt x="4240316" y="6812062"/>
                </a:lnTo>
                <a:lnTo>
                  <a:pt x="4235543" y="6776800"/>
                </a:lnTo>
                <a:lnTo>
                  <a:pt x="4220839" y="6742555"/>
                </a:lnTo>
                <a:lnTo>
                  <a:pt x="4220838" y="6742552"/>
                </a:lnTo>
                <a:lnTo>
                  <a:pt x="4207002" y="6702976"/>
                </a:lnTo>
                <a:close/>
                <a:moveTo>
                  <a:pt x="4189594" y="6564620"/>
                </a:moveTo>
                <a:lnTo>
                  <a:pt x="4189594" y="6564621"/>
                </a:lnTo>
                <a:cubicBezTo>
                  <a:pt x="4199883" y="6575479"/>
                  <a:pt x="4205977" y="6582147"/>
                  <a:pt x="4212073" y="6588626"/>
                </a:cubicBezTo>
                <a:lnTo>
                  <a:pt x="4228695" y="6625225"/>
                </a:lnTo>
                <a:lnTo>
                  <a:pt x="4221601" y="6662541"/>
                </a:lnTo>
                <a:lnTo>
                  <a:pt x="4221600" y="6662541"/>
                </a:lnTo>
                <a:lnTo>
                  <a:pt x="4221600" y="6662542"/>
                </a:lnTo>
                <a:lnTo>
                  <a:pt x="4221601" y="6662541"/>
                </a:lnTo>
                <a:lnTo>
                  <a:pt x="4228684" y="6645552"/>
                </a:lnTo>
                <a:lnTo>
                  <a:pt x="4228695" y="6625225"/>
                </a:lnTo>
                <a:lnTo>
                  <a:pt x="4228695" y="6625224"/>
                </a:lnTo>
                <a:cubicBezTo>
                  <a:pt x="4226599" y="6611342"/>
                  <a:pt x="4220551" y="6597578"/>
                  <a:pt x="4212073" y="6588625"/>
                </a:cubicBezTo>
                <a:close/>
                <a:moveTo>
                  <a:pt x="4269915" y="6438981"/>
                </a:moveTo>
                <a:lnTo>
                  <a:pt x="4249984" y="6463840"/>
                </a:lnTo>
                <a:lnTo>
                  <a:pt x="4249982" y="6463849"/>
                </a:lnTo>
                <a:lnTo>
                  <a:pt x="4236188" y="6513012"/>
                </a:lnTo>
                <a:lnTo>
                  <a:pt x="4217381" y="6546194"/>
                </a:lnTo>
                <a:lnTo>
                  <a:pt x="4217381" y="6546195"/>
                </a:lnTo>
                <a:lnTo>
                  <a:pt x="4233719" y="6521804"/>
                </a:lnTo>
                <a:lnTo>
                  <a:pt x="4236188" y="6513012"/>
                </a:lnTo>
                <a:lnTo>
                  <a:pt x="4238998" y="6508052"/>
                </a:lnTo>
                <a:lnTo>
                  <a:pt x="4249982" y="6463849"/>
                </a:lnTo>
                <a:lnTo>
                  <a:pt x="4249984" y="6463841"/>
                </a:lnTo>
                <a:cubicBezTo>
                  <a:pt x="4252937" y="6451650"/>
                  <a:pt x="4260413" y="6444077"/>
                  <a:pt x="4269915" y="6438981"/>
                </a:cubicBezTo>
                <a:close/>
                <a:moveTo>
                  <a:pt x="4355914" y="6364769"/>
                </a:moveTo>
                <a:lnTo>
                  <a:pt x="4354607" y="6387910"/>
                </a:lnTo>
                <a:lnTo>
                  <a:pt x="4351952" y="6393385"/>
                </a:lnTo>
                <a:lnTo>
                  <a:pt x="4345189" y="6407332"/>
                </a:lnTo>
                <a:lnTo>
                  <a:pt x="4345189" y="6407333"/>
                </a:lnTo>
                <a:lnTo>
                  <a:pt x="4351952" y="6393385"/>
                </a:lnTo>
                <a:lnTo>
                  <a:pt x="4354608" y="6387910"/>
                </a:lnTo>
                <a:close/>
                <a:moveTo>
                  <a:pt x="4116820" y="4221391"/>
                </a:moveTo>
                <a:lnTo>
                  <a:pt x="4116820" y="4221392"/>
                </a:lnTo>
                <a:cubicBezTo>
                  <a:pt x="4117582" y="4232061"/>
                  <a:pt x="4117772" y="4243873"/>
                  <a:pt x="4122536" y="4253015"/>
                </a:cubicBezTo>
                <a:cubicBezTo>
                  <a:pt x="4134729" y="4277402"/>
                  <a:pt x="4150349" y="4300071"/>
                  <a:pt x="4162352" y="4324646"/>
                </a:cubicBezTo>
                <a:lnTo>
                  <a:pt x="4171306" y="4363891"/>
                </a:lnTo>
                <a:lnTo>
                  <a:pt x="4170544" y="4482004"/>
                </a:lnTo>
                <a:cubicBezTo>
                  <a:pt x="4167876" y="4546776"/>
                  <a:pt x="4167304" y="4612500"/>
                  <a:pt x="4110534" y="4659174"/>
                </a:cubicBezTo>
                <a:cubicBezTo>
                  <a:pt x="4105962" y="4662986"/>
                  <a:pt x="4103294" y="4671176"/>
                  <a:pt x="4102532" y="4677655"/>
                </a:cubicBezTo>
                <a:cubicBezTo>
                  <a:pt x="4098913" y="4707564"/>
                  <a:pt x="4098531" y="4738235"/>
                  <a:pt x="4092625" y="4767764"/>
                </a:cubicBezTo>
                <a:cubicBezTo>
                  <a:pt x="4090244" y="4779575"/>
                  <a:pt x="4089435" y="4790386"/>
                  <a:pt x="4091316" y="4800483"/>
                </a:cubicBezTo>
                <a:lnTo>
                  <a:pt x="4091316" y="4800484"/>
                </a:lnTo>
                <a:cubicBezTo>
                  <a:pt x="4093197" y="4810581"/>
                  <a:pt x="4097770" y="4819964"/>
                  <a:pt x="4106152" y="4828917"/>
                </a:cubicBezTo>
                <a:lnTo>
                  <a:pt x="4128333" y="4863343"/>
                </a:lnTo>
                <a:lnTo>
                  <a:pt x="4135862" y="4889275"/>
                </a:lnTo>
                <a:lnTo>
                  <a:pt x="4134157" y="4912168"/>
                </a:lnTo>
                <a:cubicBezTo>
                  <a:pt x="4132442" y="4919978"/>
                  <a:pt x="4132085" y="4927122"/>
                  <a:pt x="4132755" y="4933805"/>
                </a:cubicBezTo>
                <a:lnTo>
                  <a:pt x="4132755" y="4933806"/>
                </a:lnTo>
                <a:lnTo>
                  <a:pt x="4132757" y="4933810"/>
                </a:lnTo>
                <a:lnTo>
                  <a:pt x="4137514" y="4952673"/>
                </a:lnTo>
                <a:lnTo>
                  <a:pt x="4140307" y="4957453"/>
                </a:lnTo>
                <a:lnTo>
                  <a:pt x="4141585" y="4961456"/>
                </a:lnTo>
                <a:cubicBezTo>
                  <a:pt x="4146096" y="4970097"/>
                  <a:pt x="4151802" y="4978393"/>
                  <a:pt x="4157589" y="4987038"/>
                </a:cubicBezTo>
                <a:cubicBezTo>
                  <a:pt x="4168828" y="5003802"/>
                  <a:pt x="4182926" y="5022853"/>
                  <a:pt x="4184068" y="5041522"/>
                </a:cubicBezTo>
                <a:cubicBezTo>
                  <a:pt x="4184687" y="5052096"/>
                  <a:pt x="4187605" y="5062300"/>
                  <a:pt x="4191284" y="5072376"/>
                </a:cubicBezTo>
                <a:lnTo>
                  <a:pt x="4197188" y="5087444"/>
                </a:lnTo>
                <a:lnTo>
                  <a:pt x="4210215" y="5133220"/>
                </a:lnTo>
                <a:lnTo>
                  <a:pt x="4210217" y="5133225"/>
                </a:lnTo>
                <a:lnTo>
                  <a:pt x="4203501" y="5166113"/>
                </a:lnTo>
                <a:lnTo>
                  <a:pt x="4203501" y="5166114"/>
                </a:lnTo>
                <a:cubicBezTo>
                  <a:pt x="4202739" y="5167638"/>
                  <a:pt x="4203311" y="5169781"/>
                  <a:pt x="4204192" y="5172091"/>
                </a:cubicBezTo>
                <a:lnTo>
                  <a:pt x="4206739" y="5179068"/>
                </a:lnTo>
                <a:lnTo>
                  <a:pt x="4206573" y="5229433"/>
                </a:lnTo>
                <a:lnTo>
                  <a:pt x="4196024" y="5248936"/>
                </a:lnTo>
                <a:lnTo>
                  <a:pt x="4183116" y="5272796"/>
                </a:lnTo>
                <a:cubicBezTo>
                  <a:pt x="4171471" y="5285441"/>
                  <a:pt x="4163765" y="5298595"/>
                  <a:pt x="4159213" y="5312288"/>
                </a:cubicBezTo>
                <a:lnTo>
                  <a:pt x="4158157" y="5321350"/>
                </a:lnTo>
                <a:lnTo>
                  <a:pt x="4155683" y="5326163"/>
                </a:lnTo>
                <a:lnTo>
                  <a:pt x="4154237" y="5355014"/>
                </a:lnTo>
                <a:lnTo>
                  <a:pt x="4154237" y="5355015"/>
                </a:lnTo>
                <a:cubicBezTo>
                  <a:pt x="4154886" y="5364883"/>
                  <a:pt x="4156589" y="5375003"/>
                  <a:pt x="4159113" y="5385385"/>
                </a:cubicBezTo>
                <a:cubicBezTo>
                  <a:pt x="4162352" y="5398722"/>
                  <a:pt x="4164638" y="5412058"/>
                  <a:pt x="4167304" y="5425583"/>
                </a:cubicBezTo>
                <a:cubicBezTo>
                  <a:pt x="4171114" y="5443871"/>
                  <a:pt x="4175116" y="5462352"/>
                  <a:pt x="4178926" y="5480638"/>
                </a:cubicBezTo>
                <a:lnTo>
                  <a:pt x="4183450" y="5507668"/>
                </a:lnTo>
                <a:lnTo>
                  <a:pt x="4172831" y="5531692"/>
                </a:lnTo>
                <a:lnTo>
                  <a:pt x="4172830" y="5531693"/>
                </a:lnTo>
                <a:cubicBezTo>
                  <a:pt x="4165781" y="5537600"/>
                  <a:pt x="4162589" y="5542649"/>
                  <a:pt x="4162685" y="5547578"/>
                </a:cubicBezTo>
                <a:lnTo>
                  <a:pt x="4162685" y="5547579"/>
                </a:lnTo>
                <a:cubicBezTo>
                  <a:pt x="4162780" y="5552508"/>
                  <a:pt x="4166162" y="5557318"/>
                  <a:pt x="4172258" y="5562747"/>
                </a:cubicBezTo>
                <a:cubicBezTo>
                  <a:pt x="4214932" y="5600468"/>
                  <a:pt x="4241603" y="5646190"/>
                  <a:pt x="4243506" y="5704484"/>
                </a:cubicBezTo>
                <a:cubicBezTo>
                  <a:pt x="4243888" y="5716486"/>
                  <a:pt x="4246554" y="5728679"/>
                  <a:pt x="4249412" y="5740489"/>
                </a:cubicBezTo>
                <a:cubicBezTo>
                  <a:pt x="4251127" y="5747729"/>
                  <a:pt x="4253033" y="5756494"/>
                  <a:pt x="4258177" y="5760874"/>
                </a:cubicBezTo>
                <a:cubicBezTo>
                  <a:pt x="4297420" y="5794975"/>
                  <a:pt x="4324663" y="5837458"/>
                  <a:pt x="4346573" y="5883752"/>
                </a:cubicBezTo>
                <a:lnTo>
                  <a:pt x="4346575" y="5883756"/>
                </a:lnTo>
                <a:lnTo>
                  <a:pt x="4364477" y="5935946"/>
                </a:lnTo>
                <a:lnTo>
                  <a:pt x="4364478" y="5935950"/>
                </a:lnTo>
                <a:lnTo>
                  <a:pt x="4360859" y="5993290"/>
                </a:lnTo>
                <a:lnTo>
                  <a:pt x="4360858" y="5993291"/>
                </a:lnTo>
                <a:cubicBezTo>
                  <a:pt x="4359717" y="6004531"/>
                  <a:pt x="4359906" y="6017485"/>
                  <a:pt x="4354382" y="6026440"/>
                </a:cubicBezTo>
                <a:cubicBezTo>
                  <a:pt x="4337045" y="6054825"/>
                  <a:pt x="4318377" y="6082258"/>
                  <a:pt x="4298182" y="6108738"/>
                </a:cubicBezTo>
                <a:cubicBezTo>
                  <a:pt x="4289514" y="6120074"/>
                  <a:pt x="4284561" y="6126884"/>
                  <a:pt x="4284490" y="6133314"/>
                </a:cubicBezTo>
                <a:lnTo>
                  <a:pt x="4284490" y="6133315"/>
                </a:lnTo>
                <a:lnTo>
                  <a:pt x="4288190" y="6143190"/>
                </a:lnTo>
                <a:lnTo>
                  <a:pt x="4300086" y="6155600"/>
                </a:lnTo>
                <a:lnTo>
                  <a:pt x="4300088" y="6155603"/>
                </a:lnTo>
                <a:cubicBezTo>
                  <a:pt x="4322377" y="6175798"/>
                  <a:pt x="4333998" y="6200945"/>
                  <a:pt x="4338759" y="6228757"/>
                </a:cubicBezTo>
                <a:lnTo>
                  <a:pt x="4356096" y="6361540"/>
                </a:lnTo>
                <a:lnTo>
                  <a:pt x="4356096" y="6361539"/>
                </a:lnTo>
                <a:cubicBezTo>
                  <a:pt x="4352476" y="6317151"/>
                  <a:pt x="4346190" y="6272764"/>
                  <a:pt x="4338759" y="6228756"/>
                </a:cubicBezTo>
                <a:cubicBezTo>
                  <a:pt x="4333998" y="6200944"/>
                  <a:pt x="4322377" y="6175797"/>
                  <a:pt x="4300088" y="6155602"/>
                </a:cubicBezTo>
                <a:lnTo>
                  <a:pt x="4300086" y="6155600"/>
                </a:lnTo>
                <a:lnTo>
                  <a:pt x="4284490" y="6133315"/>
                </a:lnTo>
                <a:lnTo>
                  <a:pt x="4298182" y="6108739"/>
                </a:lnTo>
                <a:cubicBezTo>
                  <a:pt x="4318377" y="6082259"/>
                  <a:pt x="4337045" y="6054826"/>
                  <a:pt x="4354382" y="6026441"/>
                </a:cubicBezTo>
                <a:cubicBezTo>
                  <a:pt x="4359906" y="6017486"/>
                  <a:pt x="4359717" y="6004532"/>
                  <a:pt x="4360858" y="5993292"/>
                </a:cubicBezTo>
                <a:lnTo>
                  <a:pt x="4360859" y="5993290"/>
                </a:lnTo>
                <a:lnTo>
                  <a:pt x="4364311" y="5964477"/>
                </a:lnTo>
                <a:lnTo>
                  <a:pt x="4364478" y="5935950"/>
                </a:lnTo>
                <a:lnTo>
                  <a:pt x="4364478" y="5935949"/>
                </a:lnTo>
                <a:lnTo>
                  <a:pt x="4364477" y="5935946"/>
                </a:lnTo>
                <a:lnTo>
                  <a:pt x="4357598" y="5909351"/>
                </a:lnTo>
                <a:lnTo>
                  <a:pt x="4346575" y="5883756"/>
                </a:lnTo>
                <a:lnTo>
                  <a:pt x="4346573" y="5883751"/>
                </a:lnTo>
                <a:cubicBezTo>
                  <a:pt x="4324663" y="5837457"/>
                  <a:pt x="4297420" y="5794974"/>
                  <a:pt x="4258177" y="5760873"/>
                </a:cubicBezTo>
                <a:cubicBezTo>
                  <a:pt x="4253033" y="5756493"/>
                  <a:pt x="4251127" y="5747728"/>
                  <a:pt x="4249412" y="5740488"/>
                </a:cubicBezTo>
                <a:cubicBezTo>
                  <a:pt x="4246554" y="5728678"/>
                  <a:pt x="4243888" y="5716485"/>
                  <a:pt x="4243506" y="5704483"/>
                </a:cubicBezTo>
                <a:cubicBezTo>
                  <a:pt x="4241603" y="5646189"/>
                  <a:pt x="4214932" y="5600467"/>
                  <a:pt x="4172258" y="5562746"/>
                </a:cubicBezTo>
                <a:lnTo>
                  <a:pt x="4162685" y="5547578"/>
                </a:lnTo>
                <a:lnTo>
                  <a:pt x="4172830" y="5531694"/>
                </a:lnTo>
                <a:lnTo>
                  <a:pt x="4172831" y="5531692"/>
                </a:lnTo>
                <a:lnTo>
                  <a:pt x="4181230" y="5520422"/>
                </a:lnTo>
                <a:lnTo>
                  <a:pt x="4183450" y="5507668"/>
                </a:lnTo>
                <a:lnTo>
                  <a:pt x="4183450" y="5507667"/>
                </a:lnTo>
                <a:cubicBezTo>
                  <a:pt x="4183403" y="5498832"/>
                  <a:pt x="4180831" y="5489497"/>
                  <a:pt x="4178926" y="5480637"/>
                </a:cubicBezTo>
                <a:cubicBezTo>
                  <a:pt x="4175116" y="5462351"/>
                  <a:pt x="4171114" y="5443870"/>
                  <a:pt x="4167304" y="5425582"/>
                </a:cubicBezTo>
                <a:cubicBezTo>
                  <a:pt x="4164638" y="5412057"/>
                  <a:pt x="4162352" y="5398721"/>
                  <a:pt x="4159113" y="5385384"/>
                </a:cubicBezTo>
                <a:lnTo>
                  <a:pt x="4154237" y="5355014"/>
                </a:lnTo>
                <a:lnTo>
                  <a:pt x="4158157" y="5321350"/>
                </a:lnTo>
                <a:lnTo>
                  <a:pt x="4183116" y="5272797"/>
                </a:lnTo>
                <a:lnTo>
                  <a:pt x="4196024" y="5248936"/>
                </a:lnTo>
                <a:lnTo>
                  <a:pt x="4206573" y="5229434"/>
                </a:lnTo>
                <a:cubicBezTo>
                  <a:pt x="4210407" y="5213598"/>
                  <a:pt x="4210359" y="5196595"/>
                  <a:pt x="4206739" y="5179068"/>
                </a:cubicBezTo>
                <a:lnTo>
                  <a:pt x="4206739" y="5179067"/>
                </a:lnTo>
                <a:cubicBezTo>
                  <a:pt x="4206263" y="5176876"/>
                  <a:pt x="4205074" y="5174400"/>
                  <a:pt x="4204192" y="5172090"/>
                </a:cubicBezTo>
                <a:lnTo>
                  <a:pt x="4203501" y="5166114"/>
                </a:lnTo>
                <a:lnTo>
                  <a:pt x="4210217" y="5133225"/>
                </a:lnTo>
                <a:lnTo>
                  <a:pt x="4210217" y="5133224"/>
                </a:lnTo>
                <a:lnTo>
                  <a:pt x="4210215" y="5133220"/>
                </a:lnTo>
                <a:lnTo>
                  <a:pt x="4203072" y="5102461"/>
                </a:lnTo>
                <a:lnTo>
                  <a:pt x="4197188" y="5087444"/>
                </a:lnTo>
                <a:lnTo>
                  <a:pt x="4197182" y="5087423"/>
                </a:lnTo>
                <a:cubicBezTo>
                  <a:pt x="4191096" y="5072411"/>
                  <a:pt x="4184997" y="5057381"/>
                  <a:pt x="4184068" y="5041521"/>
                </a:cubicBezTo>
                <a:cubicBezTo>
                  <a:pt x="4182926" y="5022852"/>
                  <a:pt x="4168828" y="5003801"/>
                  <a:pt x="4157589" y="4987037"/>
                </a:cubicBezTo>
                <a:lnTo>
                  <a:pt x="4140307" y="4957453"/>
                </a:lnTo>
                <a:lnTo>
                  <a:pt x="4132757" y="4933810"/>
                </a:lnTo>
                <a:lnTo>
                  <a:pt x="4132755" y="4933805"/>
                </a:lnTo>
                <a:lnTo>
                  <a:pt x="4134157" y="4912169"/>
                </a:lnTo>
                <a:cubicBezTo>
                  <a:pt x="4135919" y="4904359"/>
                  <a:pt x="4136431" y="4896714"/>
                  <a:pt x="4135862" y="4889276"/>
                </a:cubicBezTo>
                <a:lnTo>
                  <a:pt x="4135862" y="4889275"/>
                </a:lnTo>
                <a:lnTo>
                  <a:pt x="4131084" y="4867614"/>
                </a:lnTo>
                <a:lnTo>
                  <a:pt x="4128333" y="4863343"/>
                </a:lnTo>
                <a:lnTo>
                  <a:pt x="4126583" y="4857317"/>
                </a:lnTo>
                <a:cubicBezTo>
                  <a:pt x="4121440" y="4847214"/>
                  <a:pt x="4114439" y="4837703"/>
                  <a:pt x="4106152" y="4828916"/>
                </a:cubicBezTo>
                <a:lnTo>
                  <a:pt x="4091316" y="4800483"/>
                </a:lnTo>
                <a:lnTo>
                  <a:pt x="4092625" y="4767765"/>
                </a:lnTo>
                <a:cubicBezTo>
                  <a:pt x="4098531" y="4738236"/>
                  <a:pt x="4098913" y="4707565"/>
                  <a:pt x="4102532" y="4677656"/>
                </a:cubicBezTo>
                <a:cubicBezTo>
                  <a:pt x="4103294" y="4671177"/>
                  <a:pt x="4105962" y="4662987"/>
                  <a:pt x="4110534" y="4659175"/>
                </a:cubicBezTo>
                <a:cubicBezTo>
                  <a:pt x="4167304" y="4612501"/>
                  <a:pt x="4167876" y="4546777"/>
                  <a:pt x="4170544" y="4482005"/>
                </a:cubicBezTo>
                <a:cubicBezTo>
                  <a:pt x="4172258" y="4442762"/>
                  <a:pt x="4172258" y="4403326"/>
                  <a:pt x="4171306" y="4363891"/>
                </a:cubicBezTo>
                <a:lnTo>
                  <a:pt x="4171306" y="4363890"/>
                </a:lnTo>
                <a:cubicBezTo>
                  <a:pt x="4171114" y="4350554"/>
                  <a:pt x="4168066" y="4336457"/>
                  <a:pt x="4162352" y="4324645"/>
                </a:cubicBezTo>
                <a:cubicBezTo>
                  <a:pt x="4150349" y="4300070"/>
                  <a:pt x="4134729" y="4277401"/>
                  <a:pt x="4122536" y="4253014"/>
                </a:cubicBezTo>
                <a:close/>
                <a:moveTo>
                  <a:pt x="4113010" y="4165383"/>
                </a:moveTo>
                <a:lnTo>
                  <a:pt x="4113010" y="4165384"/>
                </a:lnTo>
                <a:lnTo>
                  <a:pt x="4116915" y="4192388"/>
                </a:lnTo>
                <a:lnTo>
                  <a:pt x="4116915" y="4192387"/>
                </a:lnTo>
                <a:cubicBezTo>
                  <a:pt x="4117011" y="4182767"/>
                  <a:pt x="4116439" y="4173480"/>
                  <a:pt x="4113010" y="4165383"/>
                </a:cubicBezTo>
                <a:close/>
                <a:moveTo>
                  <a:pt x="4100628" y="3885338"/>
                </a:moveTo>
                <a:lnTo>
                  <a:pt x="4100628" y="3885339"/>
                </a:lnTo>
                <a:cubicBezTo>
                  <a:pt x="4110344" y="3897722"/>
                  <a:pt x="4117750" y="3910319"/>
                  <a:pt x="4123009" y="3923125"/>
                </a:cubicBezTo>
                <a:lnTo>
                  <a:pt x="4132513" y="3962160"/>
                </a:lnTo>
                <a:lnTo>
                  <a:pt x="4116821" y="4043838"/>
                </a:lnTo>
                <a:lnTo>
                  <a:pt x="4116820" y="4043839"/>
                </a:lnTo>
                <a:cubicBezTo>
                  <a:pt x="4108057" y="4063842"/>
                  <a:pt x="4102675" y="4083702"/>
                  <a:pt x="4101699" y="4103825"/>
                </a:cubicBezTo>
                <a:lnTo>
                  <a:pt x="4101699" y="4103826"/>
                </a:lnTo>
                <a:lnTo>
                  <a:pt x="4103666" y="4134255"/>
                </a:lnTo>
                <a:lnTo>
                  <a:pt x="4113010" y="4165382"/>
                </a:lnTo>
                <a:lnTo>
                  <a:pt x="4101699" y="4103826"/>
                </a:lnTo>
                <a:lnTo>
                  <a:pt x="4116820" y="4043840"/>
                </a:lnTo>
                <a:lnTo>
                  <a:pt x="4116821" y="4043838"/>
                </a:lnTo>
                <a:lnTo>
                  <a:pt x="4130123" y="4002410"/>
                </a:lnTo>
                <a:lnTo>
                  <a:pt x="4132513" y="3962160"/>
                </a:lnTo>
                <a:lnTo>
                  <a:pt x="4132513" y="3962159"/>
                </a:lnTo>
                <a:cubicBezTo>
                  <a:pt x="4130251" y="3935727"/>
                  <a:pt x="4120060" y="3910104"/>
                  <a:pt x="4100628" y="3885338"/>
                </a:cubicBezTo>
                <a:close/>
                <a:moveTo>
                  <a:pt x="4115391" y="3670561"/>
                </a:moveTo>
                <a:lnTo>
                  <a:pt x="4117820" y="3680164"/>
                </a:lnTo>
                <a:lnTo>
                  <a:pt x="4113772" y="3734837"/>
                </a:lnTo>
                <a:lnTo>
                  <a:pt x="4113772" y="3734838"/>
                </a:lnTo>
                <a:cubicBezTo>
                  <a:pt x="4112820" y="3741316"/>
                  <a:pt x="4111486" y="3749126"/>
                  <a:pt x="4114154" y="3754653"/>
                </a:cubicBezTo>
                <a:lnTo>
                  <a:pt x="4120511" y="3789776"/>
                </a:lnTo>
                <a:lnTo>
                  <a:pt x="4105580" y="3822472"/>
                </a:lnTo>
                <a:cubicBezTo>
                  <a:pt x="4098532" y="3831902"/>
                  <a:pt x="4092912" y="3842046"/>
                  <a:pt x="4091245" y="3852619"/>
                </a:cubicBezTo>
                <a:lnTo>
                  <a:pt x="4091245" y="3852620"/>
                </a:lnTo>
                <a:lnTo>
                  <a:pt x="4092025" y="3868764"/>
                </a:lnTo>
                <a:lnTo>
                  <a:pt x="4100628" y="3885337"/>
                </a:lnTo>
                <a:lnTo>
                  <a:pt x="4091245" y="3852620"/>
                </a:lnTo>
                <a:lnTo>
                  <a:pt x="4105580" y="3822473"/>
                </a:lnTo>
                <a:cubicBezTo>
                  <a:pt x="4113772" y="3811614"/>
                  <a:pt x="4118916" y="3800897"/>
                  <a:pt x="4120511" y="3789777"/>
                </a:cubicBezTo>
                <a:lnTo>
                  <a:pt x="4120511" y="3789776"/>
                </a:lnTo>
                <a:cubicBezTo>
                  <a:pt x="4122107" y="3778655"/>
                  <a:pt x="4120154" y="3767130"/>
                  <a:pt x="4114154" y="3754652"/>
                </a:cubicBezTo>
                <a:lnTo>
                  <a:pt x="4113772" y="3734838"/>
                </a:lnTo>
                <a:lnTo>
                  <a:pt x="4117820" y="3680164"/>
                </a:lnTo>
                <a:lnTo>
                  <a:pt x="4117820" y="3680163"/>
                </a:lnTo>
                <a:close/>
                <a:moveTo>
                  <a:pt x="4185711" y="2836172"/>
                </a:moveTo>
                <a:lnTo>
                  <a:pt x="4177020" y="2848793"/>
                </a:lnTo>
                <a:cubicBezTo>
                  <a:pt x="4172020" y="2865010"/>
                  <a:pt x="4166162" y="2881307"/>
                  <a:pt x="4161416" y="2897785"/>
                </a:cubicBezTo>
                <a:lnTo>
                  <a:pt x="4160387" y="2903551"/>
                </a:lnTo>
                <a:lnTo>
                  <a:pt x="4157113" y="2914328"/>
                </a:lnTo>
                <a:lnTo>
                  <a:pt x="4152482" y="2947859"/>
                </a:lnTo>
                <a:lnTo>
                  <a:pt x="4152481" y="2947862"/>
                </a:lnTo>
                <a:lnTo>
                  <a:pt x="4152481" y="2947863"/>
                </a:lnTo>
                <a:cubicBezTo>
                  <a:pt x="4152112" y="2959157"/>
                  <a:pt x="4153112" y="2970576"/>
                  <a:pt x="4156065" y="2982149"/>
                </a:cubicBezTo>
                <a:lnTo>
                  <a:pt x="4167758" y="3077402"/>
                </a:lnTo>
                <a:lnTo>
                  <a:pt x="4155303" y="3172654"/>
                </a:lnTo>
                <a:cubicBezTo>
                  <a:pt x="4129394" y="3276480"/>
                  <a:pt x="4101962" y="3380305"/>
                  <a:pt x="4107676" y="3489467"/>
                </a:cubicBezTo>
                <a:cubicBezTo>
                  <a:pt x="4108628" y="3507563"/>
                  <a:pt x="4097007" y="3529090"/>
                  <a:pt x="4085577" y="3544713"/>
                </a:cubicBezTo>
                <a:cubicBezTo>
                  <a:pt x="4074719" y="3559668"/>
                  <a:pt x="4068860" y="3566811"/>
                  <a:pt x="4067955" y="3574408"/>
                </a:cubicBezTo>
                <a:lnTo>
                  <a:pt x="4067956" y="3574408"/>
                </a:lnTo>
                <a:lnTo>
                  <a:pt x="4067955" y="3574409"/>
                </a:lnTo>
                <a:cubicBezTo>
                  <a:pt x="4067050" y="3582005"/>
                  <a:pt x="4071099" y="3590054"/>
                  <a:pt x="4080053" y="3606818"/>
                </a:cubicBezTo>
                <a:cubicBezTo>
                  <a:pt x="4084435" y="3614820"/>
                  <a:pt x="4087101" y="3624726"/>
                  <a:pt x="4093579" y="3630633"/>
                </a:cubicBezTo>
                <a:lnTo>
                  <a:pt x="4109452" y="3651926"/>
                </a:lnTo>
                <a:lnTo>
                  <a:pt x="4093579" y="3630632"/>
                </a:lnTo>
                <a:cubicBezTo>
                  <a:pt x="4087101" y="3624725"/>
                  <a:pt x="4084435" y="3614819"/>
                  <a:pt x="4080053" y="3606817"/>
                </a:cubicBezTo>
                <a:cubicBezTo>
                  <a:pt x="4075576" y="3598435"/>
                  <a:pt x="4072325" y="3592232"/>
                  <a:pt x="4070307" y="3587174"/>
                </a:cubicBezTo>
                <a:lnTo>
                  <a:pt x="4067956" y="3574408"/>
                </a:lnTo>
                <a:lnTo>
                  <a:pt x="4073034" y="3562321"/>
                </a:lnTo>
                <a:cubicBezTo>
                  <a:pt x="4075969" y="3557716"/>
                  <a:pt x="4080148" y="3552191"/>
                  <a:pt x="4085577" y="3544714"/>
                </a:cubicBezTo>
                <a:cubicBezTo>
                  <a:pt x="4097007" y="3529091"/>
                  <a:pt x="4108628" y="3507564"/>
                  <a:pt x="4107676" y="3489468"/>
                </a:cubicBezTo>
                <a:cubicBezTo>
                  <a:pt x="4101962" y="3380306"/>
                  <a:pt x="4129394" y="3276481"/>
                  <a:pt x="4155303" y="3172655"/>
                </a:cubicBezTo>
                <a:cubicBezTo>
                  <a:pt x="4163305" y="3140650"/>
                  <a:pt x="4167543" y="3109026"/>
                  <a:pt x="4167758" y="3077402"/>
                </a:cubicBezTo>
                <a:lnTo>
                  <a:pt x="4167758" y="3077401"/>
                </a:lnTo>
                <a:cubicBezTo>
                  <a:pt x="4167972" y="3045777"/>
                  <a:pt x="4164162" y="3014153"/>
                  <a:pt x="4156065" y="2982148"/>
                </a:cubicBezTo>
                <a:lnTo>
                  <a:pt x="4152481" y="2947863"/>
                </a:lnTo>
                <a:lnTo>
                  <a:pt x="4152482" y="2947859"/>
                </a:lnTo>
                <a:lnTo>
                  <a:pt x="4160387" y="2903551"/>
                </a:lnTo>
                <a:lnTo>
                  <a:pt x="4177020" y="2848794"/>
                </a:lnTo>
                <a:cubicBezTo>
                  <a:pt x="4178353" y="2844317"/>
                  <a:pt x="4181639" y="2839983"/>
                  <a:pt x="4185711" y="2836173"/>
                </a:cubicBezTo>
                <a:close/>
                <a:moveTo>
                  <a:pt x="3701225" y="1508458"/>
                </a:moveTo>
                <a:lnTo>
                  <a:pt x="3673131" y="1596214"/>
                </a:lnTo>
                <a:cubicBezTo>
                  <a:pt x="3670654" y="1604979"/>
                  <a:pt x="3672179" y="1615837"/>
                  <a:pt x="3675036" y="1624981"/>
                </a:cubicBezTo>
                <a:cubicBezTo>
                  <a:pt x="3684752" y="1656224"/>
                  <a:pt x="3709137" y="1676037"/>
                  <a:pt x="3731617" y="1697754"/>
                </a:cubicBezTo>
                <a:cubicBezTo>
                  <a:pt x="3741524" y="1707280"/>
                  <a:pt x="3748572" y="1720424"/>
                  <a:pt x="3754286" y="1733189"/>
                </a:cubicBezTo>
                <a:cubicBezTo>
                  <a:pt x="3768957" y="1766336"/>
                  <a:pt x="3782101" y="1800247"/>
                  <a:pt x="3796007" y="1833776"/>
                </a:cubicBezTo>
                <a:cubicBezTo>
                  <a:pt x="3797341" y="1837014"/>
                  <a:pt x="3800770" y="1839680"/>
                  <a:pt x="3803628" y="1842159"/>
                </a:cubicBezTo>
                <a:cubicBezTo>
                  <a:pt x="3833729" y="1866923"/>
                  <a:pt x="3864018" y="1891498"/>
                  <a:pt x="3894119" y="1916455"/>
                </a:cubicBezTo>
                <a:cubicBezTo>
                  <a:pt x="3899833" y="1921217"/>
                  <a:pt x="3904025" y="1928077"/>
                  <a:pt x="3909549" y="1933220"/>
                </a:cubicBezTo>
                <a:cubicBezTo>
                  <a:pt x="3917169" y="1940460"/>
                  <a:pt x="3924410" y="1949604"/>
                  <a:pt x="3933554" y="1953414"/>
                </a:cubicBezTo>
                <a:cubicBezTo>
                  <a:pt x="3962319" y="1965225"/>
                  <a:pt x="3974703" y="1987895"/>
                  <a:pt x="3980037" y="2016470"/>
                </a:cubicBezTo>
                <a:cubicBezTo>
                  <a:pt x="3984990" y="2042571"/>
                  <a:pt x="3989182" y="2068670"/>
                  <a:pt x="3994896" y="2094579"/>
                </a:cubicBezTo>
                <a:cubicBezTo>
                  <a:pt x="4001754" y="2126202"/>
                  <a:pt x="4009184" y="2157637"/>
                  <a:pt x="4017567" y="2188880"/>
                </a:cubicBezTo>
                <a:cubicBezTo>
                  <a:pt x="4021187" y="2202405"/>
                  <a:pt x="4025377" y="2216693"/>
                  <a:pt x="4032807" y="2228315"/>
                </a:cubicBezTo>
                <a:cubicBezTo>
                  <a:pt x="4053382" y="2260891"/>
                  <a:pt x="4067288" y="2295754"/>
                  <a:pt x="4061764" y="2334045"/>
                </a:cubicBezTo>
                <a:cubicBezTo>
                  <a:pt x="4057382" y="2364716"/>
                  <a:pt x="4068622" y="2390435"/>
                  <a:pt x="4086149" y="2409486"/>
                </a:cubicBezTo>
                <a:cubicBezTo>
                  <a:pt x="4094103" y="2418155"/>
                  <a:pt x="4099616" y="2426977"/>
                  <a:pt x="4103250" y="2435913"/>
                </a:cubicBezTo>
                <a:lnTo>
                  <a:pt x="4109081" y="2463018"/>
                </a:lnTo>
                <a:lnTo>
                  <a:pt x="4109080" y="2463031"/>
                </a:lnTo>
                <a:lnTo>
                  <a:pt x="4100439" y="2518262"/>
                </a:lnTo>
                <a:lnTo>
                  <a:pt x="4100438" y="2518264"/>
                </a:lnTo>
                <a:cubicBezTo>
                  <a:pt x="4097771" y="2527790"/>
                  <a:pt x="4096627" y="2536458"/>
                  <a:pt x="4096794" y="2545006"/>
                </a:cubicBezTo>
                <a:lnTo>
                  <a:pt x="4096794" y="2545007"/>
                </a:lnTo>
                <a:cubicBezTo>
                  <a:pt x="4096960" y="2553556"/>
                  <a:pt x="4098437" y="2561986"/>
                  <a:pt x="4101008" y="2571035"/>
                </a:cubicBezTo>
                <a:cubicBezTo>
                  <a:pt x="4113010" y="2612946"/>
                  <a:pt x="4145587" y="2640951"/>
                  <a:pt x="4174162" y="2668002"/>
                </a:cubicBezTo>
                <a:cubicBezTo>
                  <a:pt x="4198547" y="2691055"/>
                  <a:pt x="4212264" y="2716964"/>
                  <a:pt x="4222552" y="2745349"/>
                </a:cubicBezTo>
                <a:lnTo>
                  <a:pt x="4222553" y="2745352"/>
                </a:lnTo>
                <a:lnTo>
                  <a:pt x="4228473" y="2778006"/>
                </a:lnTo>
                <a:lnTo>
                  <a:pt x="4228053" y="2785440"/>
                </a:lnTo>
                <a:lnTo>
                  <a:pt x="4217974" y="2811780"/>
                </a:lnTo>
                <a:lnTo>
                  <a:pt x="4217970" y="2811787"/>
                </a:lnTo>
                <a:lnTo>
                  <a:pt x="4217971" y="2811787"/>
                </a:lnTo>
                <a:lnTo>
                  <a:pt x="4217974" y="2811780"/>
                </a:lnTo>
                <a:lnTo>
                  <a:pt x="4227624" y="2793023"/>
                </a:lnTo>
                <a:lnTo>
                  <a:pt x="4228053" y="2785440"/>
                </a:lnTo>
                <a:lnTo>
                  <a:pt x="4229253" y="2782305"/>
                </a:lnTo>
                <a:lnTo>
                  <a:pt x="4228473" y="2778006"/>
                </a:lnTo>
                <a:lnTo>
                  <a:pt x="4228883" y="2770757"/>
                </a:lnTo>
                <a:lnTo>
                  <a:pt x="4222553" y="2745352"/>
                </a:lnTo>
                <a:lnTo>
                  <a:pt x="4222552" y="2745348"/>
                </a:lnTo>
                <a:cubicBezTo>
                  <a:pt x="4212264" y="2716963"/>
                  <a:pt x="4198547" y="2691054"/>
                  <a:pt x="4174162" y="2668001"/>
                </a:cubicBezTo>
                <a:cubicBezTo>
                  <a:pt x="4145587" y="2640950"/>
                  <a:pt x="4113010" y="2612945"/>
                  <a:pt x="4101008" y="2571034"/>
                </a:cubicBezTo>
                <a:lnTo>
                  <a:pt x="4096794" y="2545007"/>
                </a:lnTo>
                <a:lnTo>
                  <a:pt x="4100438" y="2518265"/>
                </a:lnTo>
                <a:lnTo>
                  <a:pt x="4100439" y="2518262"/>
                </a:lnTo>
                <a:lnTo>
                  <a:pt x="4107019" y="2490551"/>
                </a:lnTo>
                <a:lnTo>
                  <a:pt x="4109080" y="2463031"/>
                </a:lnTo>
                <a:lnTo>
                  <a:pt x="4109082" y="2463019"/>
                </a:lnTo>
                <a:lnTo>
                  <a:pt x="4109081" y="2463018"/>
                </a:lnTo>
                <a:lnTo>
                  <a:pt x="4109082" y="2463018"/>
                </a:lnTo>
                <a:cubicBezTo>
                  <a:pt x="4108200" y="2444777"/>
                  <a:pt x="4102057" y="2426822"/>
                  <a:pt x="4086149" y="2409485"/>
                </a:cubicBezTo>
                <a:cubicBezTo>
                  <a:pt x="4068622" y="2390434"/>
                  <a:pt x="4057382" y="2364715"/>
                  <a:pt x="4061764" y="2334044"/>
                </a:cubicBezTo>
                <a:cubicBezTo>
                  <a:pt x="4067288" y="2295753"/>
                  <a:pt x="4053382" y="2260890"/>
                  <a:pt x="4032807" y="2228314"/>
                </a:cubicBezTo>
                <a:cubicBezTo>
                  <a:pt x="4025377" y="2216692"/>
                  <a:pt x="4021187" y="2202404"/>
                  <a:pt x="4017567" y="2188879"/>
                </a:cubicBezTo>
                <a:cubicBezTo>
                  <a:pt x="4009184" y="2157636"/>
                  <a:pt x="4001754" y="2126201"/>
                  <a:pt x="3994896" y="2094578"/>
                </a:cubicBezTo>
                <a:cubicBezTo>
                  <a:pt x="3989182" y="2068669"/>
                  <a:pt x="3984990" y="2042570"/>
                  <a:pt x="3980037" y="2016469"/>
                </a:cubicBezTo>
                <a:cubicBezTo>
                  <a:pt x="3974703" y="1987894"/>
                  <a:pt x="3962319" y="1965224"/>
                  <a:pt x="3933554" y="1953413"/>
                </a:cubicBezTo>
                <a:cubicBezTo>
                  <a:pt x="3924410" y="1949603"/>
                  <a:pt x="3917169" y="1940459"/>
                  <a:pt x="3909549" y="1933219"/>
                </a:cubicBezTo>
                <a:cubicBezTo>
                  <a:pt x="3904025" y="1928076"/>
                  <a:pt x="3899833" y="1921216"/>
                  <a:pt x="3894119" y="1916454"/>
                </a:cubicBezTo>
                <a:cubicBezTo>
                  <a:pt x="3864018" y="1891497"/>
                  <a:pt x="3833729" y="1866922"/>
                  <a:pt x="3803628" y="1842158"/>
                </a:cubicBezTo>
                <a:cubicBezTo>
                  <a:pt x="3800770" y="1839679"/>
                  <a:pt x="3797341" y="1837013"/>
                  <a:pt x="3796007" y="1833775"/>
                </a:cubicBezTo>
                <a:cubicBezTo>
                  <a:pt x="3782101" y="1800246"/>
                  <a:pt x="3768958" y="1766335"/>
                  <a:pt x="3754286" y="1733188"/>
                </a:cubicBezTo>
                <a:cubicBezTo>
                  <a:pt x="3748572" y="1720423"/>
                  <a:pt x="3741524" y="1707279"/>
                  <a:pt x="3731618" y="1697753"/>
                </a:cubicBezTo>
                <a:cubicBezTo>
                  <a:pt x="3709138" y="1676036"/>
                  <a:pt x="3684752" y="1656223"/>
                  <a:pt x="3675036" y="1624980"/>
                </a:cubicBezTo>
                <a:cubicBezTo>
                  <a:pt x="3672180" y="1615836"/>
                  <a:pt x="3670655" y="1604978"/>
                  <a:pt x="3673132" y="1596213"/>
                </a:cubicBezTo>
                <a:close/>
                <a:moveTo>
                  <a:pt x="3719830" y="1459073"/>
                </a:moveTo>
                <a:lnTo>
                  <a:pt x="3719829" y="1459074"/>
                </a:lnTo>
                <a:lnTo>
                  <a:pt x="3710612" y="1481572"/>
                </a:lnTo>
                <a:close/>
                <a:moveTo>
                  <a:pt x="3739023" y="1268758"/>
                </a:moveTo>
                <a:cubicBezTo>
                  <a:pt x="3739475" y="1275402"/>
                  <a:pt x="3741047" y="1281689"/>
                  <a:pt x="3744190" y="1286070"/>
                </a:cubicBezTo>
                <a:cubicBezTo>
                  <a:pt x="3758763" y="1306930"/>
                  <a:pt x="3765003" y="1328553"/>
                  <a:pt x="3766527" y="1350628"/>
                </a:cubicBezTo>
                <a:lnTo>
                  <a:pt x="3760933" y="1413840"/>
                </a:lnTo>
                <a:lnTo>
                  <a:pt x="3766528" y="1350627"/>
                </a:lnTo>
                <a:cubicBezTo>
                  <a:pt x="3765003" y="1328552"/>
                  <a:pt x="3758764" y="1306930"/>
                  <a:pt x="3744190" y="1286069"/>
                </a:cubicBezTo>
                <a:close/>
                <a:moveTo>
                  <a:pt x="3680752" y="773035"/>
                </a:moveTo>
                <a:lnTo>
                  <a:pt x="3680752" y="773036"/>
                </a:lnTo>
                <a:cubicBezTo>
                  <a:pt x="3683038" y="800277"/>
                  <a:pt x="3686276" y="827330"/>
                  <a:pt x="3688752" y="854380"/>
                </a:cubicBezTo>
                <a:cubicBezTo>
                  <a:pt x="3691038" y="878957"/>
                  <a:pt x="3691800" y="903723"/>
                  <a:pt x="3719805" y="915344"/>
                </a:cubicBezTo>
                <a:cubicBezTo>
                  <a:pt x="3724187" y="917060"/>
                  <a:pt x="3727425" y="922774"/>
                  <a:pt x="3730283" y="927156"/>
                </a:cubicBezTo>
                <a:cubicBezTo>
                  <a:pt x="3774291" y="994786"/>
                  <a:pt x="3773147" y="1030981"/>
                  <a:pt x="3726663" y="1097088"/>
                </a:cubicBezTo>
                <a:cubicBezTo>
                  <a:pt x="3721901" y="1103946"/>
                  <a:pt x="3718471" y="1118614"/>
                  <a:pt x="3722281" y="1123186"/>
                </a:cubicBezTo>
                <a:cubicBezTo>
                  <a:pt x="3738093" y="1142618"/>
                  <a:pt x="3745142" y="1162954"/>
                  <a:pt x="3747000" y="1184029"/>
                </a:cubicBezTo>
                <a:cubicBezTo>
                  <a:pt x="3745142" y="1162954"/>
                  <a:pt x="3738094" y="1142617"/>
                  <a:pt x="3722282" y="1123185"/>
                </a:cubicBezTo>
                <a:cubicBezTo>
                  <a:pt x="3718472" y="1118613"/>
                  <a:pt x="3721902" y="1103945"/>
                  <a:pt x="3726664" y="1097087"/>
                </a:cubicBezTo>
                <a:cubicBezTo>
                  <a:pt x="3773148" y="1030980"/>
                  <a:pt x="3774292" y="994785"/>
                  <a:pt x="3730284" y="927155"/>
                </a:cubicBezTo>
                <a:cubicBezTo>
                  <a:pt x="3727426" y="922773"/>
                  <a:pt x="3724188" y="917059"/>
                  <a:pt x="3719806" y="915343"/>
                </a:cubicBezTo>
                <a:cubicBezTo>
                  <a:pt x="3691800" y="903722"/>
                  <a:pt x="3691038" y="878956"/>
                  <a:pt x="3688752" y="854379"/>
                </a:cubicBezTo>
                <a:close/>
                <a:moveTo>
                  <a:pt x="3736153" y="517851"/>
                </a:moveTo>
                <a:lnTo>
                  <a:pt x="3727235" y="556048"/>
                </a:lnTo>
                <a:cubicBezTo>
                  <a:pt x="3725139" y="564049"/>
                  <a:pt x="3719615" y="572623"/>
                  <a:pt x="3720757" y="580051"/>
                </a:cubicBezTo>
                <a:cubicBezTo>
                  <a:pt x="3724091" y="601579"/>
                  <a:pt x="3721662" y="622201"/>
                  <a:pt x="3717376" y="642538"/>
                </a:cubicBezTo>
                <a:lnTo>
                  <a:pt x="3704853" y="694928"/>
                </a:lnTo>
                <a:lnTo>
                  <a:pt x="3717377" y="642537"/>
                </a:lnTo>
                <a:cubicBezTo>
                  <a:pt x="3721663" y="622201"/>
                  <a:pt x="3724092" y="601578"/>
                  <a:pt x="3720758" y="580050"/>
                </a:cubicBezTo>
                <a:cubicBezTo>
                  <a:pt x="3719616" y="572622"/>
                  <a:pt x="3725140" y="564048"/>
                  <a:pt x="3727236" y="556047"/>
                </a:cubicBezTo>
                <a:close/>
                <a:moveTo>
                  <a:pt x="3749448" y="298169"/>
                </a:moveTo>
                <a:lnTo>
                  <a:pt x="3734666" y="313533"/>
                </a:lnTo>
                <a:lnTo>
                  <a:pt x="3734666" y="313533"/>
                </a:lnTo>
                <a:lnTo>
                  <a:pt x="3734665" y="313534"/>
                </a:lnTo>
                <a:cubicBezTo>
                  <a:pt x="3730473" y="316390"/>
                  <a:pt x="3732759" y="330299"/>
                  <a:pt x="3734093" y="338871"/>
                </a:cubicBezTo>
                <a:lnTo>
                  <a:pt x="3734100" y="338903"/>
                </a:lnTo>
                <a:lnTo>
                  <a:pt x="3744000" y="395640"/>
                </a:lnTo>
                <a:lnTo>
                  <a:pt x="3740190" y="367328"/>
                </a:lnTo>
                <a:lnTo>
                  <a:pt x="3734100" y="338903"/>
                </a:lnTo>
                <a:lnTo>
                  <a:pt x="3734094" y="338870"/>
                </a:lnTo>
                <a:cubicBezTo>
                  <a:pt x="3733427" y="334584"/>
                  <a:pt x="3732522" y="328964"/>
                  <a:pt x="3732308" y="324058"/>
                </a:cubicBezTo>
                <a:lnTo>
                  <a:pt x="3734666" y="313533"/>
                </a:lnTo>
                <a:close/>
                <a:moveTo>
                  <a:pt x="3756993" y="281568"/>
                </a:moveTo>
                <a:lnTo>
                  <a:pt x="3752098" y="295415"/>
                </a:lnTo>
                <a:lnTo>
                  <a:pt x="3752099" y="295415"/>
                </a:lnTo>
                <a:close/>
                <a:moveTo>
                  <a:pt x="3743673" y="24486"/>
                </a:moveTo>
                <a:lnTo>
                  <a:pt x="3741410" y="74129"/>
                </a:lnTo>
                <a:cubicBezTo>
                  <a:pt x="3742333" y="91492"/>
                  <a:pt x="3744643" y="108703"/>
                  <a:pt x="3747334" y="125861"/>
                </a:cubicBezTo>
                <a:lnTo>
                  <a:pt x="3751729" y="153388"/>
                </a:lnTo>
                <a:lnTo>
                  <a:pt x="3760002" y="228944"/>
                </a:lnTo>
                <a:lnTo>
                  <a:pt x="3755543" y="177271"/>
                </a:lnTo>
                <a:lnTo>
                  <a:pt x="3751729" y="153388"/>
                </a:lnTo>
                <a:lnTo>
                  <a:pt x="3751530" y="151569"/>
                </a:lnTo>
                <a:cubicBezTo>
                  <a:pt x="3747300" y="125876"/>
                  <a:pt x="3742795" y="100174"/>
                  <a:pt x="3741411" y="74129"/>
                </a:cubicBezTo>
                <a:close/>
                <a:moveTo>
                  <a:pt x="3741092" y="0"/>
                </a:moveTo>
                <a:lnTo>
                  <a:pt x="4205201" y="0"/>
                </a:lnTo>
                <a:lnTo>
                  <a:pt x="4204073" y="2817"/>
                </a:lnTo>
                <a:cubicBezTo>
                  <a:pt x="4195691" y="21486"/>
                  <a:pt x="4193023" y="43012"/>
                  <a:pt x="4189974" y="63587"/>
                </a:cubicBezTo>
                <a:cubicBezTo>
                  <a:pt x="4184450" y="101308"/>
                  <a:pt x="4181020" y="139219"/>
                  <a:pt x="4176068" y="176939"/>
                </a:cubicBezTo>
                <a:cubicBezTo>
                  <a:pt x="4174924" y="184941"/>
                  <a:pt x="4172830" y="194085"/>
                  <a:pt x="4168066" y="200182"/>
                </a:cubicBezTo>
                <a:cubicBezTo>
                  <a:pt x="4136061" y="241901"/>
                  <a:pt x="4127108" y="292579"/>
                  <a:pt x="4130154" y="340774"/>
                </a:cubicBezTo>
                <a:cubicBezTo>
                  <a:pt x="4132443" y="378686"/>
                  <a:pt x="4134157" y="415835"/>
                  <a:pt x="4130919" y="453364"/>
                </a:cubicBezTo>
                <a:cubicBezTo>
                  <a:pt x="4130727" y="456222"/>
                  <a:pt x="4131109" y="460032"/>
                  <a:pt x="4132633" y="462126"/>
                </a:cubicBezTo>
                <a:cubicBezTo>
                  <a:pt x="4142729" y="475081"/>
                  <a:pt x="4143491" y="488607"/>
                  <a:pt x="4145205" y="505182"/>
                </a:cubicBezTo>
                <a:cubicBezTo>
                  <a:pt x="4147683" y="528615"/>
                  <a:pt x="4145967" y="550141"/>
                  <a:pt x="4141777" y="571860"/>
                </a:cubicBezTo>
                <a:cubicBezTo>
                  <a:pt x="4138729" y="587672"/>
                  <a:pt x="4132443" y="603673"/>
                  <a:pt x="4124440" y="617772"/>
                </a:cubicBezTo>
                <a:cubicBezTo>
                  <a:pt x="4113200" y="637392"/>
                  <a:pt x="4108820" y="656255"/>
                  <a:pt x="4123678" y="674923"/>
                </a:cubicBezTo>
                <a:cubicBezTo>
                  <a:pt x="4139491" y="695116"/>
                  <a:pt x="4133967" y="717977"/>
                  <a:pt x="4134537" y="740268"/>
                </a:cubicBezTo>
                <a:cubicBezTo>
                  <a:pt x="4134729" y="749982"/>
                  <a:pt x="4134347" y="760270"/>
                  <a:pt x="4136823" y="769605"/>
                </a:cubicBezTo>
                <a:cubicBezTo>
                  <a:pt x="4143873" y="796655"/>
                  <a:pt x="4154541" y="822756"/>
                  <a:pt x="4159303" y="850189"/>
                </a:cubicBezTo>
                <a:cubicBezTo>
                  <a:pt x="4161970" y="865430"/>
                  <a:pt x="4157207" y="882384"/>
                  <a:pt x="4153779" y="898198"/>
                </a:cubicBezTo>
                <a:cubicBezTo>
                  <a:pt x="4150159" y="914200"/>
                  <a:pt x="4144635" y="930011"/>
                  <a:pt x="4138919" y="945444"/>
                </a:cubicBezTo>
                <a:cubicBezTo>
                  <a:pt x="4135109" y="955920"/>
                  <a:pt x="4131489" y="967350"/>
                  <a:pt x="4124630" y="975733"/>
                </a:cubicBezTo>
                <a:cubicBezTo>
                  <a:pt x="4109010" y="994785"/>
                  <a:pt x="4106342" y="1014406"/>
                  <a:pt x="4114534" y="1036887"/>
                </a:cubicBezTo>
                <a:cubicBezTo>
                  <a:pt x="4115868" y="1040315"/>
                  <a:pt x="4115868" y="1044315"/>
                  <a:pt x="4116058" y="1048125"/>
                </a:cubicBezTo>
                <a:cubicBezTo>
                  <a:pt x="4120058" y="1109091"/>
                  <a:pt x="4122536" y="1170051"/>
                  <a:pt x="4128632" y="1230633"/>
                </a:cubicBezTo>
                <a:cubicBezTo>
                  <a:pt x="4131109" y="1255206"/>
                  <a:pt x="4141967" y="1278829"/>
                  <a:pt x="4148825" y="1303024"/>
                </a:cubicBezTo>
                <a:cubicBezTo>
                  <a:pt x="4150159" y="1307978"/>
                  <a:pt x="4152255" y="1313504"/>
                  <a:pt x="4151301" y="1318456"/>
                </a:cubicBezTo>
                <a:cubicBezTo>
                  <a:pt x="4141777" y="1372368"/>
                  <a:pt x="4155683" y="1422854"/>
                  <a:pt x="4173972" y="1472575"/>
                </a:cubicBezTo>
                <a:cubicBezTo>
                  <a:pt x="4175878" y="1477717"/>
                  <a:pt x="4175306" y="1484004"/>
                  <a:pt x="4174924" y="1489720"/>
                </a:cubicBezTo>
                <a:cubicBezTo>
                  <a:pt x="4173592" y="1505724"/>
                  <a:pt x="4166924" y="1523059"/>
                  <a:pt x="4170924" y="1537537"/>
                </a:cubicBezTo>
                <a:cubicBezTo>
                  <a:pt x="4181974" y="1576019"/>
                  <a:pt x="4195309" y="1614120"/>
                  <a:pt x="4212073" y="1650317"/>
                </a:cubicBezTo>
                <a:cubicBezTo>
                  <a:pt x="4229028" y="1687086"/>
                  <a:pt x="4243316" y="1721185"/>
                  <a:pt x="4226173" y="1763287"/>
                </a:cubicBezTo>
                <a:cubicBezTo>
                  <a:pt x="4218932" y="1781194"/>
                  <a:pt x="4224076" y="1804816"/>
                  <a:pt x="4225981" y="1825393"/>
                </a:cubicBezTo>
                <a:cubicBezTo>
                  <a:pt x="4227504" y="1840441"/>
                  <a:pt x="4236078" y="1854920"/>
                  <a:pt x="4236078" y="1869780"/>
                </a:cubicBezTo>
                <a:cubicBezTo>
                  <a:pt x="4236078" y="1909408"/>
                  <a:pt x="4246174" y="1944649"/>
                  <a:pt x="4266749" y="1978940"/>
                </a:cubicBezTo>
                <a:cubicBezTo>
                  <a:pt x="4274749" y="1992279"/>
                  <a:pt x="4269416" y="2013043"/>
                  <a:pt x="4271512" y="2030378"/>
                </a:cubicBezTo>
                <a:cubicBezTo>
                  <a:pt x="4273987" y="2048668"/>
                  <a:pt x="4276274" y="2067525"/>
                  <a:pt x="4281800" y="2085054"/>
                </a:cubicBezTo>
                <a:cubicBezTo>
                  <a:pt x="4296278" y="2130393"/>
                  <a:pt x="4312661" y="2175163"/>
                  <a:pt x="4327901" y="2220312"/>
                </a:cubicBezTo>
                <a:cubicBezTo>
                  <a:pt x="4340476" y="2257459"/>
                  <a:pt x="4330569" y="2294039"/>
                  <a:pt x="4325236" y="2330806"/>
                </a:cubicBezTo>
                <a:cubicBezTo>
                  <a:pt x="4321805" y="2353859"/>
                  <a:pt x="4313613" y="2375383"/>
                  <a:pt x="4325807" y="2401292"/>
                </a:cubicBezTo>
                <a:cubicBezTo>
                  <a:pt x="4337427" y="2426059"/>
                  <a:pt x="4334759" y="2457492"/>
                  <a:pt x="4341047" y="2485307"/>
                </a:cubicBezTo>
                <a:cubicBezTo>
                  <a:pt x="4346380" y="2508742"/>
                  <a:pt x="4354954" y="2531409"/>
                  <a:pt x="4363336" y="2554079"/>
                </a:cubicBezTo>
                <a:cubicBezTo>
                  <a:pt x="4374768" y="2584942"/>
                  <a:pt x="4386767" y="2615421"/>
                  <a:pt x="4381054" y="2649143"/>
                </a:cubicBezTo>
                <a:cubicBezTo>
                  <a:pt x="4374575" y="2687436"/>
                  <a:pt x="4398960" y="2713723"/>
                  <a:pt x="4415154" y="2743826"/>
                </a:cubicBezTo>
                <a:cubicBezTo>
                  <a:pt x="4426202" y="2764590"/>
                  <a:pt x="4434395" y="2787259"/>
                  <a:pt x="4441254" y="2809930"/>
                </a:cubicBezTo>
                <a:cubicBezTo>
                  <a:pt x="4450207" y="2840219"/>
                  <a:pt x="4455542" y="2871462"/>
                  <a:pt x="4464304" y="2901943"/>
                </a:cubicBezTo>
                <a:cubicBezTo>
                  <a:pt x="4477448" y="2948047"/>
                  <a:pt x="4487736" y="2994722"/>
                  <a:pt x="4480497" y="3042728"/>
                </a:cubicBezTo>
                <a:cubicBezTo>
                  <a:pt x="4477259" y="3064827"/>
                  <a:pt x="4477448" y="3085403"/>
                  <a:pt x="4482212" y="3107500"/>
                </a:cubicBezTo>
                <a:cubicBezTo>
                  <a:pt x="4490023" y="3143695"/>
                  <a:pt x="4490976" y="3180844"/>
                  <a:pt x="4520122" y="3209993"/>
                </a:cubicBezTo>
                <a:cubicBezTo>
                  <a:pt x="4530410" y="3220280"/>
                  <a:pt x="4533076" y="3238758"/>
                  <a:pt x="4538410" y="3253809"/>
                </a:cubicBezTo>
                <a:cubicBezTo>
                  <a:pt x="4544699" y="3271145"/>
                  <a:pt x="4541459" y="3283908"/>
                  <a:pt x="4523170" y="3293244"/>
                </a:cubicBezTo>
                <a:cubicBezTo>
                  <a:pt x="4514979" y="3297434"/>
                  <a:pt x="4506978" y="3309437"/>
                  <a:pt x="4505643" y="3318771"/>
                </a:cubicBezTo>
                <a:cubicBezTo>
                  <a:pt x="4501643" y="3346776"/>
                  <a:pt x="4507549" y="3372495"/>
                  <a:pt x="4520504" y="3399546"/>
                </a:cubicBezTo>
                <a:cubicBezTo>
                  <a:pt x="4532697" y="3424883"/>
                  <a:pt x="4531362" y="3456508"/>
                  <a:pt x="4536124" y="3485275"/>
                </a:cubicBezTo>
                <a:cubicBezTo>
                  <a:pt x="4539554" y="3505657"/>
                  <a:pt x="4546602" y="3526042"/>
                  <a:pt x="4546602" y="3546617"/>
                </a:cubicBezTo>
                <a:cubicBezTo>
                  <a:pt x="4546602" y="3572146"/>
                  <a:pt x="4540506" y="3597482"/>
                  <a:pt x="4538221" y="3623201"/>
                </a:cubicBezTo>
                <a:cubicBezTo>
                  <a:pt x="4536316" y="3643204"/>
                  <a:pt x="4537079" y="3663589"/>
                  <a:pt x="4534792" y="3683591"/>
                </a:cubicBezTo>
                <a:cubicBezTo>
                  <a:pt x="4533076" y="3699976"/>
                  <a:pt x="4528696" y="3716168"/>
                  <a:pt x="4525077" y="3732361"/>
                </a:cubicBezTo>
                <a:cubicBezTo>
                  <a:pt x="4523742" y="3738267"/>
                  <a:pt x="4518597" y="3744173"/>
                  <a:pt x="4519359" y="3749506"/>
                </a:cubicBezTo>
                <a:cubicBezTo>
                  <a:pt x="4527552" y="3802467"/>
                  <a:pt x="4490976" y="3840569"/>
                  <a:pt x="4474782" y="3885338"/>
                </a:cubicBezTo>
                <a:cubicBezTo>
                  <a:pt x="4457636" y="3932394"/>
                  <a:pt x="4431347" y="3977925"/>
                  <a:pt x="4439157" y="4030503"/>
                </a:cubicBezTo>
                <a:cubicBezTo>
                  <a:pt x="4443919" y="4062318"/>
                  <a:pt x="4454971" y="4092989"/>
                  <a:pt x="4461639" y="4124614"/>
                </a:cubicBezTo>
                <a:cubicBezTo>
                  <a:pt x="4463924" y="4135854"/>
                  <a:pt x="4463542" y="4148427"/>
                  <a:pt x="4461256" y="4159667"/>
                </a:cubicBezTo>
                <a:cubicBezTo>
                  <a:pt x="4450777" y="4213961"/>
                  <a:pt x="4449253" y="4267493"/>
                  <a:pt x="4466400" y="4320837"/>
                </a:cubicBezTo>
                <a:cubicBezTo>
                  <a:pt x="4469259" y="4329979"/>
                  <a:pt x="4471924" y="4339695"/>
                  <a:pt x="4471924" y="4349222"/>
                </a:cubicBezTo>
                <a:cubicBezTo>
                  <a:pt x="4471924" y="4401419"/>
                  <a:pt x="4467924" y="4452665"/>
                  <a:pt x="4449253" y="4502579"/>
                </a:cubicBezTo>
                <a:cubicBezTo>
                  <a:pt x="4442967" y="4519343"/>
                  <a:pt x="4446967" y="4539728"/>
                  <a:pt x="4445443" y="4558207"/>
                </a:cubicBezTo>
                <a:cubicBezTo>
                  <a:pt x="4444111" y="4575351"/>
                  <a:pt x="4443539" y="4592878"/>
                  <a:pt x="4439157" y="4609452"/>
                </a:cubicBezTo>
                <a:cubicBezTo>
                  <a:pt x="4432681" y="4633647"/>
                  <a:pt x="4431919" y="4656126"/>
                  <a:pt x="4437633" y="4681083"/>
                </a:cubicBezTo>
                <a:cubicBezTo>
                  <a:pt x="4442967" y="4704895"/>
                  <a:pt x="4440301" y="4730614"/>
                  <a:pt x="4440491" y="4755381"/>
                </a:cubicBezTo>
                <a:cubicBezTo>
                  <a:pt x="4440681" y="4783004"/>
                  <a:pt x="4440871" y="4810627"/>
                  <a:pt x="4439919" y="4838250"/>
                </a:cubicBezTo>
                <a:cubicBezTo>
                  <a:pt x="4439539" y="4849300"/>
                  <a:pt x="4431919" y="4861873"/>
                  <a:pt x="4434967" y="4871019"/>
                </a:cubicBezTo>
                <a:cubicBezTo>
                  <a:pt x="4445254" y="4900546"/>
                  <a:pt x="4432872" y="4930075"/>
                  <a:pt x="4438395" y="4959602"/>
                </a:cubicBezTo>
                <a:cubicBezTo>
                  <a:pt x="4441254" y="4974082"/>
                  <a:pt x="4433444" y="4990465"/>
                  <a:pt x="4432681" y="5006086"/>
                </a:cubicBezTo>
                <a:cubicBezTo>
                  <a:pt x="4431347" y="5031614"/>
                  <a:pt x="4431919" y="5057141"/>
                  <a:pt x="4431537" y="5082670"/>
                </a:cubicBezTo>
                <a:cubicBezTo>
                  <a:pt x="4431347" y="5091052"/>
                  <a:pt x="4430585" y="5099245"/>
                  <a:pt x="4430202" y="5107627"/>
                </a:cubicBezTo>
                <a:cubicBezTo>
                  <a:pt x="4429823" y="5115057"/>
                  <a:pt x="4428108" y="5122867"/>
                  <a:pt x="4429440" y="5129916"/>
                </a:cubicBezTo>
                <a:cubicBezTo>
                  <a:pt x="4434205" y="5155445"/>
                  <a:pt x="4442016" y="5180591"/>
                  <a:pt x="4445063" y="5206308"/>
                </a:cubicBezTo>
                <a:cubicBezTo>
                  <a:pt x="4447729" y="5228597"/>
                  <a:pt x="4444111" y="5251650"/>
                  <a:pt x="4446015" y="5274129"/>
                </a:cubicBezTo>
                <a:cubicBezTo>
                  <a:pt x="4449253" y="5313754"/>
                  <a:pt x="4454971" y="5353379"/>
                  <a:pt x="4458589" y="5393005"/>
                </a:cubicBezTo>
                <a:cubicBezTo>
                  <a:pt x="4459351" y="5401579"/>
                  <a:pt x="4454587" y="5410531"/>
                  <a:pt x="4454207" y="5419295"/>
                </a:cubicBezTo>
                <a:cubicBezTo>
                  <a:pt x="4453255" y="5446728"/>
                  <a:pt x="4453063" y="5474161"/>
                  <a:pt x="4452493" y="5501594"/>
                </a:cubicBezTo>
                <a:cubicBezTo>
                  <a:pt x="4452301" y="5517215"/>
                  <a:pt x="4452873" y="5533027"/>
                  <a:pt x="4451160" y="5548460"/>
                </a:cubicBezTo>
                <a:cubicBezTo>
                  <a:pt x="4448873" y="5568842"/>
                  <a:pt x="4445443" y="5587321"/>
                  <a:pt x="4460304" y="5606372"/>
                </a:cubicBezTo>
                <a:cubicBezTo>
                  <a:pt x="4483354" y="5635711"/>
                  <a:pt x="4474400" y="5673050"/>
                  <a:pt x="4479734" y="5706959"/>
                </a:cubicBezTo>
                <a:cubicBezTo>
                  <a:pt x="4481069" y="5715723"/>
                  <a:pt x="4481259" y="5724678"/>
                  <a:pt x="4482782" y="5733440"/>
                </a:cubicBezTo>
                <a:cubicBezTo>
                  <a:pt x="4485641" y="5749634"/>
                  <a:pt x="4488879" y="5765635"/>
                  <a:pt x="4492119" y="5781830"/>
                </a:cubicBezTo>
                <a:cubicBezTo>
                  <a:pt x="4492690" y="5784686"/>
                  <a:pt x="4492881" y="5787924"/>
                  <a:pt x="4493834" y="5790592"/>
                </a:cubicBezTo>
                <a:cubicBezTo>
                  <a:pt x="4501833" y="5815169"/>
                  <a:pt x="4510977" y="5839361"/>
                  <a:pt x="4517455" y="5864318"/>
                </a:cubicBezTo>
                <a:cubicBezTo>
                  <a:pt x="4520695" y="5876511"/>
                  <a:pt x="4521076" y="5890037"/>
                  <a:pt x="4519359" y="5902610"/>
                </a:cubicBezTo>
                <a:cubicBezTo>
                  <a:pt x="4514407" y="5939377"/>
                  <a:pt x="4512311" y="5975764"/>
                  <a:pt x="4519551" y="6012723"/>
                </a:cubicBezTo>
                <a:cubicBezTo>
                  <a:pt x="4522408" y="6027392"/>
                  <a:pt x="4517645" y="6043776"/>
                  <a:pt x="4515931" y="6059397"/>
                </a:cubicBezTo>
                <a:cubicBezTo>
                  <a:pt x="4511360" y="6096736"/>
                  <a:pt x="4506405" y="6134075"/>
                  <a:pt x="4502025" y="6171605"/>
                </a:cubicBezTo>
                <a:cubicBezTo>
                  <a:pt x="4499358" y="6195037"/>
                  <a:pt x="4497833" y="6218660"/>
                  <a:pt x="4495167" y="6242093"/>
                </a:cubicBezTo>
                <a:cubicBezTo>
                  <a:pt x="4491927" y="6269144"/>
                  <a:pt x="4486975" y="6296005"/>
                  <a:pt x="4484306" y="6323058"/>
                </a:cubicBezTo>
                <a:cubicBezTo>
                  <a:pt x="4481259" y="6353919"/>
                  <a:pt x="4480688" y="6384972"/>
                  <a:pt x="4477448" y="6415833"/>
                </a:cubicBezTo>
                <a:cubicBezTo>
                  <a:pt x="4471162" y="6472225"/>
                  <a:pt x="4463733" y="6528424"/>
                  <a:pt x="4456683" y="6584812"/>
                </a:cubicBezTo>
                <a:cubicBezTo>
                  <a:pt x="4449825" y="6639488"/>
                  <a:pt x="4443729" y="6694164"/>
                  <a:pt x="4435157" y="6748458"/>
                </a:cubicBezTo>
                <a:cubicBezTo>
                  <a:pt x="4431537" y="6771319"/>
                  <a:pt x="4421630" y="6793035"/>
                  <a:pt x="4416106" y="6815516"/>
                </a:cubicBezTo>
                <a:lnTo>
                  <a:pt x="4406407" y="6858000"/>
                </a:lnTo>
                <a:lnTo>
                  <a:pt x="4234154" y="6858000"/>
                </a:lnTo>
                <a:lnTo>
                  <a:pt x="0" y="6858000"/>
                </a:lnTo>
                <a:lnTo>
                  <a:pt x="0" y="2"/>
                </a:lnTo>
                <a:lnTo>
                  <a:pt x="3741092" y="1"/>
                </a:lnTo>
                <a:lnTo>
                  <a:pt x="3743810" y="21486"/>
                </a:lnTo>
                <a:close/>
              </a:path>
            </a:pathLst>
          </a:custGeom>
          <a:effectLst/>
        </p:spPr>
      </p:pic>
      <p:grpSp>
        <p:nvGrpSpPr>
          <p:cNvPr id="23" name="Group 18">
            <a:extLst>
              <a:ext uri="{FF2B5EF4-FFF2-40B4-BE49-F238E27FC236}">
                <a16:creationId xmlns:a16="http://schemas.microsoft.com/office/drawing/2014/main" id="{54A1C8FD-E5B7-4BEC-A74A-A55FB8EA7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20D202D-5E48-4B15-9AF5-71BED4FCF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8D6A069-9380-4E59-A0DA-07053EE8E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A9E1AC0-4D31-B9A4-C93E-E160098E2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1" y="3146400"/>
            <a:ext cx="6623268" cy="26820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Listen to lots of them—top ones and niche—what do you want to add?</a:t>
            </a:r>
          </a:p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Personal passion</a:t>
            </a:r>
          </a:p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Business booster</a:t>
            </a:r>
          </a:p>
          <a:p>
            <a:pPr lvl="1"/>
            <a:r>
              <a:rPr lang="en-US" dirty="0">
                <a:solidFill>
                  <a:schemeClr val="bg1">
                    <a:alpha val="80000"/>
                  </a:schemeClr>
                </a:solidFill>
              </a:rPr>
              <a:t>Boost your company’s brand</a:t>
            </a:r>
          </a:p>
          <a:p>
            <a:pPr lvl="1"/>
            <a:r>
              <a:rPr lang="en-US" dirty="0">
                <a:solidFill>
                  <a:schemeClr val="bg1">
                    <a:alpha val="80000"/>
                  </a:schemeClr>
                </a:solidFill>
              </a:rPr>
              <a:t>Build your own credibility in your field</a:t>
            </a:r>
          </a:p>
        </p:txBody>
      </p:sp>
    </p:spTree>
    <p:extLst>
      <p:ext uri="{BB962C8B-B14F-4D97-AF65-F5344CB8AC3E}">
        <p14:creationId xmlns:p14="http://schemas.microsoft.com/office/powerpoint/2010/main" val="1280257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EED783-F95F-F7BD-BA55-05F60D53A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en-US"/>
              <a:t>Develop a Concept</a:t>
            </a:r>
          </a:p>
        </p:txBody>
      </p:sp>
      <p:pic>
        <p:nvPicPr>
          <p:cNvPr id="5" name="Picture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C456AC9D-E1D8-3888-2986-1266099CF5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18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85B0-EBE2-6C45-A70D-1DFEB4F1A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>
            <a:normAutofit/>
          </a:bodyPr>
          <a:lstStyle/>
          <a:p>
            <a:r>
              <a:rPr lang="en-US" sz="2000" dirty="0"/>
              <a:t>Notes on Design Thinking</a:t>
            </a:r>
          </a:p>
          <a:p>
            <a:r>
              <a:rPr lang="en-US" sz="2000" dirty="0"/>
              <a:t>Biz or personal, choose a topic you’re passionate about</a:t>
            </a:r>
          </a:p>
          <a:p>
            <a:r>
              <a:rPr lang="en-US" sz="2000" dirty="0"/>
              <a:t>Define target audience and niche—try to differentiate, make a twist</a:t>
            </a:r>
          </a:p>
          <a:p>
            <a:r>
              <a:rPr lang="en-US" sz="2000" dirty="0"/>
              <a:t>Write an elevator pitch</a:t>
            </a:r>
          </a:p>
          <a:p>
            <a:r>
              <a:rPr lang="en-US" sz="2000" dirty="0"/>
              <a:t>Come up with an original title that captures the above</a:t>
            </a:r>
          </a:p>
        </p:txBody>
      </p:sp>
    </p:spTree>
    <p:extLst>
      <p:ext uri="{BB962C8B-B14F-4D97-AF65-F5344CB8AC3E}">
        <p14:creationId xmlns:p14="http://schemas.microsoft.com/office/powerpoint/2010/main" val="101935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8DDB0B-FD3D-0759-4721-C588AC05A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latin typeface="+mj-lt"/>
                <a:ea typeface="+mj-ea"/>
                <a:cs typeface="+mj-cs"/>
              </a:rPr>
              <a:t>Cover Art</a:t>
            </a:r>
          </a:p>
        </p:txBody>
      </p:sp>
      <p:sp>
        <p:nvSpPr>
          <p:cNvPr id="22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13">
            <a:extLst>
              <a:ext uri="{FF2B5EF4-FFF2-40B4-BE49-F238E27FC236}">
                <a16:creationId xmlns:a16="http://schemas.microsoft.com/office/drawing/2014/main" id="{001202A5-21A5-2497-F250-AE002CD29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US" sz="2200" dirty="0"/>
              <a:t>Shows in player</a:t>
            </a:r>
          </a:p>
          <a:p>
            <a:r>
              <a:rPr lang="en-US" sz="2200" dirty="0"/>
              <a:t>1400x1400 up to 3000x3000 pixels</a:t>
            </a:r>
          </a:p>
          <a:p>
            <a:r>
              <a:rPr lang="en-US" sz="2200" dirty="0"/>
              <a:t>Design with AI?</a:t>
            </a:r>
          </a:p>
        </p:txBody>
      </p:sp>
      <p:pic>
        <p:nvPicPr>
          <p:cNvPr id="5" name="Content Placeholder 4" descr="Diagram, schematic&#10;&#10;Description automatically generated">
            <a:extLst>
              <a:ext uri="{FF2B5EF4-FFF2-40B4-BE49-F238E27FC236}">
                <a16:creationId xmlns:a16="http://schemas.microsoft.com/office/drawing/2014/main" id="{BE755CF2-D10F-0BFE-2858-847ACD862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7236" y="640080"/>
            <a:ext cx="5577840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3D6EC93-F369-413E-AA67-5D4104161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020FE8-A60F-14FE-E78F-A25E4AE77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641752"/>
            <a:ext cx="4394200" cy="1323439"/>
          </a:xfrm>
        </p:spPr>
        <p:txBody>
          <a:bodyPr anchor="t"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Choose Your Format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606F3-5DA2-0F57-0B53-549D2A801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46400"/>
            <a:ext cx="4794153" cy="2454300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Length, frequency, style</a:t>
            </a:r>
          </a:p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Imagine wildly! Think audio Netflix</a:t>
            </a:r>
          </a:p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Solo, cohosted?</a:t>
            </a:r>
          </a:p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Interview format?</a:t>
            </a:r>
          </a:p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Planning structure and scripts. How I do it.</a:t>
            </a:r>
          </a:p>
        </p:txBody>
      </p:sp>
      <p:pic>
        <p:nvPicPr>
          <p:cNvPr id="5" name="Picture 4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B65EE8AC-51BA-2831-F156-80C100F96B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28915"/>
          <a:stretch/>
        </p:blipFill>
        <p:spPr>
          <a:xfrm>
            <a:off x="5752193" y="10"/>
            <a:ext cx="6439807" cy="6857989"/>
          </a:xfrm>
          <a:custGeom>
            <a:avLst/>
            <a:gdLst/>
            <a:ahLst/>
            <a:cxnLst/>
            <a:rect l="l" t="t" r="r" b="b"/>
            <a:pathLst>
              <a:path w="643980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1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2" y="528850"/>
                  <a:pt x="335479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1" y="612658"/>
                </a:lnTo>
                <a:cubicBezTo>
                  <a:pt x="358988" y="604728"/>
                  <a:pt x="357231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7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4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439807" y="0"/>
                </a:lnTo>
                <a:lnTo>
                  <a:pt x="643980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1" y="6796804"/>
                </a:lnTo>
                <a:cubicBezTo>
                  <a:pt x="32162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6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8" y="6463490"/>
                </a:cubicBezTo>
                <a:cubicBezTo>
                  <a:pt x="116555" y="6431292"/>
                  <a:pt x="131034" y="6400429"/>
                  <a:pt x="146085" y="6363664"/>
                </a:cubicBezTo>
                <a:cubicBezTo>
                  <a:pt x="142274" y="6350899"/>
                  <a:pt x="131986" y="6331277"/>
                  <a:pt x="131034" y="6311084"/>
                </a:cubicBezTo>
                <a:cubicBezTo>
                  <a:pt x="127795" y="6246121"/>
                  <a:pt x="145512" y="6185351"/>
                  <a:pt x="173519" y="6127247"/>
                </a:cubicBezTo>
                <a:cubicBezTo>
                  <a:pt x="181900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7" y="6056948"/>
                </a:cubicBezTo>
                <a:cubicBezTo>
                  <a:pt x="243432" y="6050282"/>
                  <a:pt x="242862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0" y="5900735"/>
                  <a:pt x="264199" y="5897114"/>
                </a:cubicBezTo>
                <a:cubicBezTo>
                  <a:pt x="268199" y="5891590"/>
                  <a:pt x="274296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9" y="5779191"/>
                  <a:pt x="299822" y="5771953"/>
                  <a:pt x="302870" y="5765474"/>
                </a:cubicBezTo>
                <a:cubicBezTo>
                  <a:pt x="305728" y="5759378"/>
                  <a:pt x="310682" y="5754234"/>
                  <a:pt x="313730" y="5748136"/>
                </a:cubicBezTo>
                <a:cubicBezTo>
                  <a:pt x="321921" y="5731564"/>
                  <a:pt x="329541" y="5714607"/>
                  <a:pt x="338685" y="5695178"/>
                </a:cubicBezTo>
                <a:cubicBezTo>
                  <a:pt x="321541" y="5684320"/>
                  <a:pt x="331258" y="5669647"/>
                  <a:pt x="339449" y="5651360"/>
                </a:cubicBezTo>
                <a:cubicBezTo>
                  <a:pt x="347831" y="5632691"/>
                  <a:pt x="350497" y="5611164"/>
                  <a:pt x="353546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4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1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1" y="4346201"/>
                  <a:pt x="391265" y="4340674"/>
                  <a:pt x="392218" y="4335722"/>
                </a:cubicBezTo>
                <a:cubicBezTo>
                  <a:pt x="401743" y="4281810"/>
                  <a:pt x="387837" y="4231324"/>
                  <a:pt x="369547" y="4181603"/>
                </a:cubicBezTo>
                <a:cubicBezTo>
                  <a:pt x="367642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5" y="4078159"/>
                  <a:pt x="348211" y="4040058"/>
                  <a:pt x="331447" y="4003861"/>
                </a:cubicBezTo>
                <a:cubicBezTo>
                  <a:pt x="314493" y="3967091"/>
                  <a:pt x="300203" y="3932993"/>
                  <a:pt x="317350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2" y="3799258"/>
                  <a:pt x="307442" y="3784397"/>
                </a:cubicBezTo>
                <a:cubicBezTo>
                  <a:pt x="307442" y="3744770"/>
                  <a:pt x="297346" y="3709529"/>
                  <a:pt x="276771" y="3675238"/>
                </a:cubicBezTo>
                <a:cubicBezTo>
                  <a:pt x="268770" y="3661899"/>
                  <a:pt x="274105" y="3641134"/>
                  <a:pt x="272009" y="3623799"/>
                </a:cubicBezTo>
                <a:cubicBezTo>
                  <a:pt x="269533" y="3605509"/>
                  <a:pt x="267247" y="3586653"/>
                  <a:pt x="261721" y="3569124"/>
                </a:cubicBezTo>
                <a:cubicBezTo>
                  <a:pt x="247242" y="3523785"/>
                  <a:pt x="230859" y="3479015"/>
                  <a:pt x="215618" y="3433866"/>
                </a:cubicBezTo>
                <a:cubicBezTo>
                  <a:pt x="203045" y="3396719"/>
                  <a:pt x="212952" y="3360139"/>
                  <a:pt x="218285" y="3323372"/>
                </a:cubicBezTo>
                <a:cubicBezTo>
                  <a:pt x="221716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4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6" y="2966742"/>
                  <a:pt x="144561" y="2940455"/>
                  <a:pt x="128367" y="2910353"/>
                </a:cubicBezTo>
                <a:cubicBezTo>
                  <a:pt x="117318" y="2889587"/>
                  <a:pt x="109126" y="2866918"/>
                  <a:pt x="102267" y="2844248"/>
                </a:cubicBezTo>
                <a:cubicBezTo>
                  <a:pt x="93313" y="2813958"/>
                  <a:pt x="87978" y="2782716"/>
                  <a:pt x="79217" y="2752235"/>
                </a:cubicBezTo>
                <a:cubicBezTo>
                  <a:pt x="66072" y="2706131"/>
                  <a:pt x="55784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2" y="2360933"/>
                </a:cubicBezTo>
                <a:cubicBezTo>
                  <a:pt x="28541" y="2356744"/>
                  <a:pt x="36543" y="2344741"/>
                  <a:pt x="37878" y="2335405"/>
                </a:cubicBezTo>
                <a:cubicBezTo>
                  <a:pt x="41877" y="2307402"/>
                  <a:pt x="35972" y="2281683"/>
                  <a:pt x="23017" y="2254633"/>
                </a:cubicBezTo>
                <a:cubicBezTo>
                  <a:pt x="10825" y="2229296"/>
                  <a:pt x="12159" y="2197670"/>
                  <a:pt x="7395" y="2168903"/>
                </a:cubicBezTo>
                <a:cubicBezTo>
                  <a:pt x="5681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6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70" y="1851709"/>
                  <a:pt x="52545" y="1813610"/>
                  <a:pt x="68738" y="1768838"/>
                </a:cubicBezTo>
                <a:cubicBezTo>
                  <a:pt x="85885" y="1721785"/>
                  <a:pt x="112174" y="1676253"/>
                  <a:pt x="104364" y="1623675"/>
                </a:cubicBezTo>
                <a:cubicBezTo>
                  <a:pt x="99601" y="1591859"/>
                  <a:pt x="88551" y="1561189"/>
                  <a:pt x="81883" y="1529563"/>
                </a:cubicBezTo>
                <a:cubicBezTo>
                  <a:pt x="79597" y="1518324"/>
                  <a:pt x="79979" y="1505751"/>
                  <a:pt x="82264" y="1494509"/>
                </a:cubicBezTo>
                <a:cubicBezTo>
                  <a:pt x="92744" y="1440216"/>
                  <a:pt x="94267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7" y="1151600"/>
                </a:cubicBezTo>
                <a:cubicBezTo>
                  <a:pt x="100554" y="1134834"/>
                  <a:pt x="96553" y="1114449"/>
                  <a:pt x="98078" y="1095972"/>
                </a:cubicBezTo>
                <a:cubicBezTo>
                  <a:pt x="99409" y="1078826"/>
                  <a:pt x="99981" y="1061298"/>
                  <a:pt x="104364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4" y="949281"/>
                  <a:pt x="103220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7" y="694576"/>
                </a:cubicBezTo>
                <a:cubicBezTo>
                  <a:pt x="102267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1" y="531310"/>
                  <a:pt x="114081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7" y="340425"/>
                  <a:pt x="88551" y="300800"/>
                  <a:pt x="84930" y="261173"/>
                </a:cubicBezTo>
                <a:cubicBezTo>
                  <a:pt x="84168" y="252600"/>
                  <a:pt x="88934" y="243648"/>
                  <a:pt x="89314" y="234883"/>
                </a:cubicBezTo>
                <a:cubicBezTo>
                  <a:pt x="90266" y="207450"/>
                  <a:pt x="90457" y="180017"/>
                  <a:pt x="91027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7" y="85336"/>
                  <a:pt x="98078" y="66857"/>
                  <a:pt x="83217" y="47806"/>
                </a:cubicBezTo>
                <a:cubicBezTo>
                  <a:pt x="77453" y="40471"/>
                  <a:pt x="73691" y="32636"/>
                  <a:pt x="71207" y="24480"/>
                </a:cubicBezTo>
                <a:close/>
              </a:path>
            </a:pathLst>
          </a:custGeom>
          <a:effectLst>
            <a:outerShdw blurRad="381000" dist="152400" dir="10800000" algn="tr" rotWithShape="0">
              <a:prstClr val="black">
                <a:alpha val="10000"/>
              </a:prstClr>
            </a:outerShdw>
          </a:effec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EA04677-6B2C-40F4-975C-ED9196552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6" y="0"/>
            <a:ext cx="874718" cy="6857455"/>
            <a:chOff x="5632356" y="0"/>
            <a:chExt cx="874718" cy="6857455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F1ABE2E-F19F-4BD3-B0FA-8A2D8885B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6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86D0F14-D449-4833-830D-A382829E2D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91606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AB0E9A-FDEE-C5B3-3248-250F1232F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/>
              <a:t>Getting Guests</a:t>
            </a:r>
          </a:p>
        </p:txBody>
      </p:sp>
      <p:pic>
        <p:nvPicPr>
          <p:cNvPr id="4" name="Picture 3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453557A7-C661-9A76-F1AB-8D99805FF4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10" r="-1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646273D3-6F32-6672-37BE-F110E79592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0349474"/>
              </p:ext>
            </p:extLst>
          </p:nvPr>
        </p:nvGraphicFramePr>
        <p:xfrm>
          <a:off x="5297762" y="2706624"/>
          <a:ext cx="6251110" cy="3483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57536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rowd of people at a concert&#10;&#10;Description automatically generated with medium confidence">
            <a:extLst>
              <a:ext uri="{FF2B5EF4-FFF2-40B4-BE49-F238E27FC236}">
                <a16:creationId xmlns:a16="http://schemas.microsoft.com/office/drawing/2014/main" id="{B132ECC3-0B71-8239-1BEB-65716CF483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07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9B27F1-8590-066E-1A3C-5FBD1E111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Performance Basics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B55216-26EF-262B-CE45-5DF30BB4E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000" dirty="0"/>
              <a:t>Bring it!</a:t>
            </a:r>
          </a:p>
          <a:p>
            <a:r>
              <a:rPr lang="en-US" sz="2000" dirty="0"/>
              <a:t>Ethos (authority), Pathos (emotion), and Logos (logic).</a:t>
            </a:r>
          </a:p>
          <a:p>
            <a:r>
              <a:rPr lang="en-US" sz="2000" dirty="0"/>
              <a:t>Accuracy over breadth.</a:t>
            </a:r>
          </a:p>
          <a:p>
            <a:r>
              <a:rPr lang="en-US" sz="2000" dirty="0"/>
              <a:t>Research—okay to pause and check.</a:t>
            </a:r>
          </a:p>
          <a:p>
            <a:r>
              <a:rPr lang="en-US" sz="2000" dirty="0"/>
              <a:t>Listen for, uhm, ticks.</a:t>
            </a:r>
          </a:p>
          <a:p>
            <a:r>
              <a:rPr lang="en-US" sz="2000" dirty="0"/>
              <a:t>Make guests sound better, too.</a:t>
            </a:r>
          </a:p>
          <a:p>
            <a:r>
              <a:rPr lang="en-US" sz="2000" dirty="0"/>
              <a:t>Cut out pauses in editing.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275446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da623df2-7a25-4a8f-b59b-3a3459c1375f}" enabled="1" method="Standard" siteId="{16532572-d567-4d67-8727-f12f7bb6aed3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595</Words>
  <Application>Microsoft Office PowerPoint</Application>
  <PresentationFormat>Widescreen</PresentationFormat>
  <Paragraphs>110</Paragraphs>
  <Slides>20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How to Start a Podcast</vt:lpstr>
      <vt:lpstr>PowerPoint Presentation</vt:lpstr>
      <vt:lpstr>Too Late to Start?  No!</vt:lpstr>
      <vt:lpstr>Why Start One?</vt:lpstr>
      <vt:lpstr>Develop a Concept</vt:lpstr>
      <vt:lpstr>Cover Art</vt:lpstr>
      <vt:lpstr>Choose Your Format</vt:lpstr>
      <vt:lpstr>Getting Guests</vt:lpstr>
      <vt:lpstr>Performance Basics</vt:lpstr>
      <vt:lpstr>Interviewing</vt:lpstr>
      <vt:lpstr>Tech</vt:lpstr>
      <vt:lpstr>Mic Up</vt:lpstr>
      <vt:lpstr>Mics</vt:lpstr>
      <vt:lpstr>The Interface of Choice</vt:lpstr>
      <vt:lpstr>Recording Environment</vt:lpstr>
      <vt:lpstr>Recording Online</vt:lpstr>
      <vt:lpstr>Editing</vt:lpstr>
      <vt:lpstr>Other Sound Advice</vt:lpstr>
      <vt:lpstr>Hosting</vt:lpstr>
      <vt:lpstr>Monetizing (maybe) and Promoting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Start a Podcast</dc:title>
  <dc:creator>Karagiannis, Konstantinos (10170)</dc:creator>
  <cp:lastModifiedBy>Hansen, Sofia (10170)</cp:lastModifiedBy>
  <cp:revision>3</cp:revision>
  <dcterms:created xsi:type="dcterms:W3CDTF">2023-03-30T19:43:24Z</dcterms:created>
  <dcterms:modified xsi:type="dcterms:W3CDTF">2023-06-13T16:58:21Z</dcterms:modified>
</cp:coreProperties>
</file>